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  <p:sldMasterId id="2147483728" r:id="rId2"/>
  </p:sldMasterIdLst>
  <p:notesMasterIdLst>
    <p:notesMasterId r:id="rId15"/>
  </p:notesMasterIdLst>
  <p:handoutMasterIdLst>
    <p:handoutMasterId r:id="rId16"/>
  </p:handoutMasterIdLst>
  <p:sldIdLst>
    <p:sldId id="267" r:id="rId3"/>
    <p:sldId id="268" r:id="rId4"/>
    <p:sldId id="269" r:id="rId5"/>
    <p:sldId id="271" r:id="rId6"/>
    <p:sldId id="272" r:id="rId7"/>
    <p:sldId id="273" r:id="rId8"/>
    <p:sldId id="274" r:id="rId9"/>
    <p:sldId id="276" r:id="rId10"/>
    <p:sldId id="277" r:id="rId11"/>
    <p:sldId id="278" r:id="rId12"/>
    <p:sldId id="279" r:id="rId13"/>
    <p:sldId id="280" r:id="rId1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B6BD"/>
    <a:srgbClr val="97CAC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1328" autoAdjust="0"/>
  </p:normalViewPr>
  <p:slideViewPr>
    <p:cSldViewPr>
      <p:cViewPr varScale="1">
        <p:scale>
          <a:sx n="68" d="100"/>
          <a:sy n="68" d="100"/>
        </p:scale>
        <p:origin x="-96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B3D1A5-38E0-4EDB-889F-114542B87C24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80E0241-4310-4B22-BBAD-8E987B84D91C}">
      <dgm:prSet phldrT="[Text]" custT="1"/>
      <dgm:spPr/>
      <dgm:t>
        <a:bodyPr/>
        <a:lstStyle/>
        <a:p>
          <a:r>
            <a:rPr lang="en-US" sz="2800" dirty="0" smtClean="0">
              <a:solidFill>
                <a:schemeClr val="tx1"/>
              </a:solidFill>
            </a:rPr>
            <a:t>Application</a:t>
          </a:r>
          <a:endParaRPr lang="en-US" sz="2800" dirty="0">
            <a:solidFill>
              <a:schemeClr val="tx1"/>
            </a:solidFill>
          </a:endParaRPr>
        </a:p>
      </dgm:t>
    </dgm:pt>
    <dgm:pt modelId="{E569B63C-6CCB-4B31-86E3-AF233C123D1B}" type="parTrans" cxnId="{A2257348-60B1-4616-899C-F19E19928DB9}">
      <dgm:prSet/>
      <dgm:spPr/>
      <dgm:t>
        <a:bodyPr/>
        <a:lstStyle/>
        <a:p>
          <a:endParaRPr lang="en-US"/>
        </a:p>
      </dgm:t>
    </dgm:pt>
    <dgm:pt modelId="{32D453FB-C2D0-420A-AB29-4B1098BF668F}" type="sibTrans" cxnId="{A2257348-60B1-4616-899C-F19E19928DB9}">
      <dgm:prSet/>
      <dgm:spPr/>
      <dgm:t>
        <a:bodyPr/>
        <a:lstStyle/>
        <a:p>
          <a:endParaRPr lang="en-US"/>
        </a:p>
      </dgm:t>
    </dgm:pt>
    <dgm:pt modelId="{86DF6780-88BA-4763-9C05-39A429987E40}">
      <dgm:prSet phldrT="[Text]" phldr="1"/>
      <dgm:spPr/>
      <dgm:t>
        <a:bodyPr/>
        <a:lstStyle/>
        <a:p>
          <a:endParaRPr lang="en-US"/>
        </a:p>
      </dgm:t>
    </dgm:pt>
    <dgm:pt modelId="{EFE5653B-D0FD-4E7E-BEB1-FE3B9753BA72}" type="parTrans" cxnId="{4EB47F77-03ED-46F9-BCBD-B6036690E5E8}">
      <dgm:prSet/>
      <dgm:spPr/>
      <dgm:t>
        <a:bodyPr/>
        <a:lstStyle/>
        <a:p>
          <a:endParaRPr lang="en-US"/>
        </a:p>
      </dgm:t>
    </dgm:pt>
    <dgm:pt modelId="{47A4D781-F4CA-438E-8177-729EF7E465DF}" type="sibTrans" cxnId="{4EB47F77-03ED-46F9-BCBD-B6036690E5E8}">
      <dgm:prSet/>
      <dgm:spPr/>
      <dgm:t>
        <a:bodyPr/>
        <a:lstStyle/>
        <a:p>
          <a:endParaRPr lang="en-US"/>
        </a:p>
      </dgm:t>
    </dgm:pt>
    <dgm:pt modelId="{7DDC4734-A023-4AF6-A867-4B761A0978D0}">
      <dgm:prSet phldrT="[Text]" phldr="1"/>
      <dgm:spPr/>
      <dgm:t>
        <a:bodyPr/>
        <a:lstStyle/>
        <a:p>
          <a:endParaRPr lang="en-US"/>
        </a:p>
      </dgm:t>
    </dgm:pt>
    <dgm:pt modelId="{6C2B5898-593C-4F37-A2A5-74790359F11B}" type="parTrans" cxnId="{75F9A1F3-BF6A-4B65-84B5-9657BC309253}">
      <dgm:prSet/>
      <dgm:spPr/>
      <dgm:t>
        <a:bodyPr/>
        <a:lstStyle/>
        <a:p>
          <a:endParaRPr lang="en-US"/>
        </a:p>
      </dgm:t>
    </dgm:pt>
    <dgm:pt modelId="{C85E5A0A-03BA-4D37-ADDC-7562D56D5B1E}" type="sibTrans" cxnId="{75F9A1F3-BF6A-4B65-84B5-9657BC309253}">
      <dgm:prSet/>
      <dgm:spPr/>
      <dgm:t>
        <a:bodyPr/>
        <a:lstStyle/>
        <a:p>
          <a:endParaRPr lang="en-US"/>
        </a:p>
      </dgm:t>
    </dgm:pt>
    <dgm:pt modelId="{F7DFE8F3-661E-43DA-94C7-35D43A03EFB6}">
      <dgm:prSet phldrT="[Text]" custT="1"/>
      <dgm:spPr/>
      <dgm:t>
        <a:bodyPr/>
        <a:lstStyle/>
        <a:p>
          <a:r>
            <a:rPr lang="en-US" sz="2800" dirty="0" smtClean="0">
              <a:solidFill>
                <a:schemeClr val="tx1"/>
              </a:solidFill>
            </a:rPr>
            <a:t>Comprehension</a:t>
          </a:r>
          <a:endParaRPr lang="en-US" sz="2800" dirty="0">
            <a:solidFill>
              <a:schemeClr val="tx1"/>
            </a:solidFill>
          </a:endParaRPr>
        </a:p>
      </dgm:t>
    </dgm:pt>
    <dgm:pt modelId="{8F004458-5576-42D4-8F2D-34E147CB863E}" type="parTrans" cxnId="{4B6D143E-DC0C-4609-87D4-E88B5E41FA14}">
      <dgm:prSet/>
      <dgm:spPr/>
      <dgm:t>
        <a:bodyPr/>
        <a:lstStyle/>
        <a:p>
          <a:endParaRPr lang="en-US"/>
        </a:p>
      </dgm:t>
    </dgm:pt>
    <dgm:pt modelId="{6E7494B5-989D-4285-833C-81561A08E4E9}" type="sibTrans" cxnId="{4B6D143E-DC0C-4609-87D4-E88B5E41FA14}">
      <dgm:prSet/>
      <dgm:spPr/>
      <dgm:t>
        <a:bodyPr/>
        <a:lstStyle/>
        <a:p>
          <a:endParaRPr lang="en-US"/>
        </a:p>
      </dgm:t>
    </dgm:pt>
    <dgm:pt modelId="{EAC0E5AE-D1FB-45FA-A38B-6867D4C00008}">
      <dgm:prSet phldrT="[Text]" phldr="1"/>
      <dgm:spPr/>
      <dgm:t>
        <a:bodyPr/>
        <a:lstStyle/>
        <a:p>
          <a:endParaRPr lang="en-US"/>
        </a:p>
      </dgm:t>
    </dgm:pt>
    <dgm:pt modelId="{4CD66174-7527-44B6-8D55-E1542F245089}" type="parTrans" cxnId="{4E4ED2B0-D374-4F3C-A3E3-B47DCC4C25EB}">
      <dgm:prSet/>
      <dgm:spPr/>
      <dgm:t>
        <a:bodyPr/>
        <a:lstStyle/>
        <a:p>
          <a:endParaRPr lang="en-US"/>
        </a:p>
      </dgm:t>
    </dgm:pt>
    <dgm:pt modelId="{D289079D-F07F-4AF5-89E2-BA57742C94E3}" type="sibTrans" cxnId="{4E4ED2B0-D374-4F3C-A3E3-B47DCC4C25EB}">
      <dgm:prSet/>
      <dgm:spPr/>
      <dgm:t>
        <a:bodyPr/>
        <a:lstStyle/>
        <a:p>
          <a:endParaRPr lang="en-US"/>
        </a:p>
      </dgm:t>
    </dgm:pt>
    <dgm:pt modelId="{8C17685F-D65B-415A-A624-326689E14051}">
      <dgm:prSet phldrT="[Text]" phldr="1"/>
      <dgm:spPr/>
      <dgm:t>
        <a:bodyPr/>
        <a:lstStyle/>
        <a:p>
          <a:endParaRPr lang="en-US"/>
        </a:p>
      </dgm:t>
    </dgm:pt>
    <dgm:pt modelId="{0C18ADCB-4401-458D-BF2F-56C2BC78E09E}" type="parTrans" cxnId="{CEAE6318-AE57-4FB9-8292-791E9C3395C9}">
      <dgm:prSet/>
      <dgm:spPr/>
      <dgm:t>
        <a:bodyPr/>
        <a:lstStyle/>
        <a:p>
          <a:endParaRPr lang="en-US"/>
        </a:p>
      </dgm:t>
    </dgm:pt>
    <dgm:pt modelId="{16E5F5B5-1950-445D-BD91-CF98C8C01D62}" type="sibTrans" cxnId="{CEAE6318-AE57-4FB9-8292-791E9C3395C9}">
      <dgm:prSet/>
      <dgm:spPr/>
      <dgm:t>
        <a:bodyPr/>
        <a:lstStyle/>
        <a:p>
          <a:endParaRPr lang="en-US"/>
        </a:p>
      </dgm:t>
    </dgm:pt>
    <dgm:pt modelId="{E9BAF135-951D-4E0D-8133-13C83B09FD17}">
      <dgm:prSet phldrT="[Text]" custT="1"/>
      <dgm:spPr/>
      <dgm:t>
        <a:bodyPr/>
        <a:lstStyle/>
        <a:p>
          <a:r>
            <a:rPr lang="en-US" sz="2800" dirty="0" smtClean="0">
              <a:solidFill>
                <a:schemeClr val="tx1"/>
              </a:solidFill>
            </a:rPr>
            <a:t>Knowledge</a:t>
          </a:r>
          <a:endParaRPr lang="en-US" sz="2800" dirty="0">
            <a:solidFill>
              <a:schemeClr val="tx1"/>
            </a:solidFill>
          </a:endParaRPr>
        </a:p>
      </dgm:t>
    </dgm:pt>
    <dgm:pt modelId="{8DE23412-1BAE-4978-8162-2339614E5590}" type="parTrans" cxnId="{AA8264AD-F5B0-47DA-A55A-278AC095EA0E}">
      <dgm:prSet/>
      <dgm:spPr/>
      <dgm:t>
        <a:bodyPr/>
        <a:lstStyle/>
        <a:p>
          <a:endParaRPr lang="en-US"/>
        </a:p>
      </dgm:t>
    </dgm:pt>
    <dgm:pt modelId="{8BF991F0-0273-46BD-A624-6F8F7FA24727}" type="sibTrans" cxnId="{AA8264AD-F5B0-47DA-A55A-278AC095EA0E}">
      <dgm:prSet/>
      <dgm:spPr/>
      <dgm:t>
        <a:bodyPr/>
        <a:lstStyle/>
        <a:p>
          <a:endParaRPr lang="en-US"/>
        </a:p>
      </dgm:t>
    </dgm:pt>
    <dgm:pt modelId="{0F43D516-DC67-4921-B19E-A52BC166B1A7}">
      <dgm:prSet phldrT="[Text]" phldr="1"/>
      <dgm:spPr/>
      <dgm:t>
        <a:bodyPr/>
        <a:lstStyle/>
        <a:p>
          <a:endParaRPr lang="en-US"/>
        </a:p>
      </dgm:t>
    </dgm:pt>
    <dgm:pt modelId="{92FA63AC-F069-476E-93FA-EBDF2CA4ED4E}" type="parTrans" cxnId="{039DE8CD-58CD-4A78-9E93-BE02B49C21FA}">
      <dgm:prSet/>
      <dgm:spPr/>
      <dgm:t>
        <a:bodyPr/>
        <a:lstStyle/>
        <a:p>
          <a:endParaRPr lang="en-US"/>
        </a:p>
      </dgm:t>
    </dgm:pt>
    <dgm:pt modelId="{2007BCDE-1B09-4530-9E9F-BAC783666E2E}" type="sibTrans" cxnId="{039DE8CD-58CD-4A78-9E93-BE02B49C21FA}">
      <dgm:prSet/>
      <dgm:spPr/>
      <dgm:t>
        <a:bodyPr/>
        <a:lstStyle/>
        <a:p>
          <a:endParaRPr lang="en-US"/>
        </a:p>
      </dgm:t>
    </dgm:pt>
    <dgm:pt modelId="{116E1DC2-EF4B-4235-A82F-BC8ED1990240}">
      <dgm:prSet phldrT="[Text]" phldr="1"/>
      <dgm:spPr/>
      <dgm:t>
        <a:bodyPr/>
        <a:lstStyle/>
        <a:p>
          <a:endParaRPr lang="en-US"/>
        </a:p>
      </dgm:t>
    </dgm:pt>
    <dgm:pt modelId="{24165361-01F7-45A3-BB87-7D623AA18F52}" type="parTrans" cxnId="{78F87A17-E0B5-4B36-8A7A-DB9F877716BB}">
      <dgm:prSet/>
      <dgm:spPr/>
      <dgm:t>
        <a:bodyPr/>
        <a:lstStyle/>
        <a:p>
          <a:endParaRPr lang="en-US"/>
        </a:p>
      </dgm:t>
    </dgm:pt>
    <dgm:pt modelId="{E1DF5031-9AFC-4352-823B-F29B58BF7934}" type="sibTrans" cxnId="{78F87A17-E0B5-4B36-8A7A-DB9F877716BB}">
      <dgm:prSet/>
      <dgm:spPr/>
      <dgm:t>
        <a:bodyPr/>
        <a:lstStyle/>
        <a:p>
          <a:endParaRPr lang="en-US"/>
        </a:p>
      </dgm:t>
    </dgm:pt>
    <dgm:pt modelId="{287D35A2-4036-46EC-87AF-06211DD45A79}" type="pres">
      <dgm:prSet presAssocID="{F9B3D1A5-38E0-4EDB-889F-114542B87C2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57F9B1A-3538-4F6C-9B7D-33F93FF78D46}" type="pres">
      <dgm:prSet presAssocID="{E9BAF135-951D-4E0D-8133-13C83B09FD17}" presName="boxAndChildren" presStyleCnt="0"/>
      <dgm:spPr/>
    </dgm:pt>
    <dgm:pt modelId="{F372425A-3C27-4445-9AEB-92E07FB0A514}" type="pres">
      <dgm:prSet presAssocID="{E9BAF135-951D-4E0D-8133-13C83B09FD17}" presName="parentTextBox" presStyleLbl="node1" presStyleIdx="0" presStyleCnt="3"/>
      <dgm:spPr/>
      <dgm:t>
        <a:bodyPr/>
        <a:lstStyle/>
        <a:p>
          <a:endParaRPr lang="en-US"/>
        </a:p>
      </dgm:t>
    </dgm:pt>
    <dgm:pt modelId="{690ED863-5883-43F1-881D-B73C9A5752DC}" type="pres">
      <dgm:prSet presAssocID="{E9BAF135-951D-4E0D-8133-13C83B09FD17}" presName="entireBox" presStyleLbl="node1" presStyleIdx="0" presStyleCnt="3"/>
      <dgm:spPr/>
      <dgm:t>
        <a:bodyPr/>
        <a:lstStyle/>
        <a:p>
          <a:endParaRPr lang="en-US"/>
        </a:p>
      </dgm:t>
    </dgm:pt>
    <dgm:pt modelId="{0E5AA307-4BF0-46A9-B38C-1B8DBE3F0937}" type="pres">
      <dgm:prSet presAssocID="{E9BAF135-951D-4E0D-8133-13C83B09FD17}" presName="descendantBox" presStyleCnt="0"/>
      <dgm:spPr/>
    </dgm:pt>
    <dgm:pt modelId="{7A2E1F9A-B675-4680-A97D-2DB1A5A03CB5}" type="pres">
      <dgm:prSet presAssocID="{0F43D516-DC67-4921-B19E-A52BC166B1A7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40F600-728D-43DB-9D00-E672D6645793}" type="pres">
      <dgm:prSet presAssocID="{116E1DC2-EF4B-4235-A82F-BC8ED1990240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F65A85-AD3E-4A5F-A491-4D9B716248D3}" type="pres">
      <dgm:prSet presAssocID="{6E7494B5-989D-4285-833C-81561A08E4E9}" presName="sp" presStyleCnt="0"/>
      <dgm:spPr/>
    </dgm:pt>
    <dgm:pt modelId="{6EBA1B15-802B-49C5-BD7B-2A26737BD7F8}" type="pres">
      <dgm:prSet presAssocID="{F7DFE8F3-661E-43DA-94C7-35D43A03EFB6}" presName="arrowAndChildren" presStyleCnt="0"/>
      <dgm:spPr/>
    </dgm:pt>
    <dgm:pt modelId="{42527FF3-18EE-49CC-B91D-20DF6CBDB389}" type="pres">
      <dgm:prSet presAssocID="{F7DFE8F3-661E-43DA-94C7-35D43A03EFB6}" presName="parentTextArrow" presStyleLbl="node1" presStyleIdx="0" presStyleCnt="3"/>
      <dgm:spPr/>
      <dgm:t>
        <a:bodyPr/>
        <a:lstStyle/>
        <a:p>
          <a:endParaRPr lang="en-US"/>
        </a:p>
      </dgm:t>
    </dgm:pt>
    <dgm:pt modelId="{332A0E4D-B447-43E7-B513-9A4CCF96380E}" type="pres">
      <dgm:prSet presAssocID="{F7DFE8F3-661E-43DA-94C7-35D43A03EFB6}" presName="arrow" presStyleLbl="node1" presStyleIdx="1" presStyleCnt="3"/>
      <dgm:spPr/>
      <dgm:t>
        <a:bodyPr/>
        <a:lstStyle/>
        <a:p>
          <a:endParaRPr lang="en-US"/>
        </a:p>
      </dgm:t>
    </dgm:pt>
    <dgm:pt modelId="{9C45DB14-9060-4DF7-89CE-01F8BABE4467}" type="pres">
      <dgm:prSet presAssocID="{F7DFE8F3-661E-43DA-94C7-35D43A03EFB6}" presName="descendantArrow" presStyleCnt="0"/>
      <dgm:spPr/>
    </dgm:pt>
    <dgm:pt modelId="{2B311684-FCD9-494B-BF5E-96A075DEC6B2}" type="pres">
      <dgm:prSet presAssocID="{EAC0E5AE-D1FB-45FA-A38B-6867D4C00008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09EB51-27FF-448D-B28E-EF3E88416EF5}" type="pres">
      <dgm:prSet presAssocID="{8C17685F-D65B-415A-A624-326689E14051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E85DF3-C2F4-4803-8C6A-5BC3570260A7}" type="pres">
      <dgm:prSet presAssocID="{32D453FB-C2D0-420A-AB29-4B1098BF668F}" presName="sp" presStyleCnt="0"/>
      <dgm:spPr/>
    </dgm:pt>
    <dgm:pt modelId="{0D1CC0B7-4D48-42D4-8B40-A8CF400362D1}" type="pres">
      <dgm:prSet presAssocID="{A80E0241-4310-4B22-BBAD-8E987B84D91C}" presName="arrowAndChildren" presStyleCnt="0"/>
      <dgm:spPr/>
    </dgm:pt>
    <dgm:pt modelId="{7B1244CF-0E67-4F3E-BE4C-9D72CA47557F}" type="pres">
      <dgm:prSet presAssocID="{A80E0241-4310-4B22-BBAD-8E987B84D91C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5F1AE13B-CC13-47E0-AABD-5613D608BC0E}" type="pres">
      <dgm:prSet presAssocID="{A80E0241-4310-4B22-BBAD-8E987B84D91C}" presName="arrow" presStyleLbl="node1" presStyleIdx="2" presStyleCnt="3" custLinFactNeighborX="131" custLinFactNeighborY="-1035"/>
      <dgm:spPr/>
      <dgm:t>
        <a:bodyPr/>
        <a:lstStyle/>
        <a:p>
          <a:endParaRPr lang="en-US"/>
        </a:p>
      </dgm:t>
    </dgm:pt>
    <dgm:pt modelId="{FF13F454-B75F-48AB-970E-B5A051754359}" type="pres">
      <dgm:prSet presAssocID="{A80E0241-4310-4B22-BBAD-8E987B84D91C}" presName="descendantArrow" presStyleCnt="0"/>
      <dgm:spPr/>
    </dgm:pt>
    <dgm:pt modelId="{2A4D4AF2-05CE-4BE9-92BB-6CB3249A5498}" type="pres">
      <dgm:prSet presAssocID="{86DF6780-88BA-4763-9C05-39A429987E40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AE7D26-0E2F-4461-8286-7CE3473DBC56}" type="pres">
      <dgm:prSet presAssocID="{7DDC4734-A023-4AF6-A867-4B761A0978D0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A8264AD-F5B0-47DA-A55A-278AC095EA0E}" srcId="{F9B3D1A5-38E0-4EDB-889F-114542B87C24}" destId="{E9BAF135-951D-4E0D-8133-13C83B09FD17}" srcOrd="2" destOrd="0" parTransId="{8DE23412-1BAE-4978-8162-2339614E5590}" sibTransId="{8BF991F0-0273-46BD-A624-6F8F7FA24727}"/>
    <dgm:cxn modelId="{83B53797-7E95-4222-8A79-1DCEF16E49D4}" type="presOf" srcId="{86DF6780-88BA-4763-9C05-39A429987E40}" destId="{2A4D4AF2-05CE-4BE9-92BB-6CB3249A5498}" srcOrd="0" destOrd="0" presId="urn:microsoft.com/office/officeart/2005/8/layout/process4"/>
    <dgm:cxn modelId="{2F33DF2F-DE01-4448-9836-CC8C84F0EF0E}" type="presOf" srcId="{A80E0241-4310-4B22-BBAD-8E987B84D91C}" destId="{5F1AE13B-CC13-47E0-AABD-5613D608BC0E}" srcOrd="1" destOrd="0" presId="urn:microsoft.com/office/officeart/2005/8/layout/process4"/>
    <dgm:cxn modelId="{B4F97DA8-9B9F-404D-9FC8-D61F107B9273}" type="presOf" srcId="{E9BAF135-951D-4E0D-8133-13C83B09FD17}" destId="{F372425A-3C27-4445-9AEB-92E07FB0A514}" srcOrd="0" destOrd="0" presId="urn:microsoft.com/office/officeart/2005/8/layout/process4"/>
    <dgm:cxn modelId="{A2257348-60B1-4616-899C-F19E19928DB9}" srcId="{F9B3D1A5-38E0-4EDB-889F-114542B87C24}" destId="{A80E0241-4310-4B22-BBAD-8E987B84D91C}" srcOrd="0" destOrd="0" parTransId="{E569B63C-6CCB-4B31-86E3-AF233C123D1B}" sibTransId="{32D453FB-C2D0-420A-AB29-4B1098BF668F}"/>
    <dgm:cxn modelId="{75F9A1F3-BF6A-4B65-84B5-9657BC309253}" srcId="{A80E0241-4310-4B22-BBAD-8E987B84D91C}" destId="{7DDC4734-A023-4AF6-A867-4B761A0978D0}" srcOrd="1" destOrd="0" parTransId="{6C2B5898-593C-4F37-A2A5-74790359F11B}" sibTransId="{C85E5A0A-03BA-4D37-ADDC-7562D56D5B1E}"/>
    <dgm:cxn modelId="{4E4ED2B0-D374-4F3C-A3E3-B47DCC4C25EB}" srcId="{F7DFE8F3-661E-43DA-94C7-35D43A03EFB6}" destId="{EAC0E5AE-D1FB-45FA-A38B-6867D4C00008}" srcOrd="0" destOrd="0" parTransId="{4CD66174-7527-44B6-8D55-E1542F245089}" sibTransId="{D289079D-F07F-4AF5-89E2-BA57742C94E3}"/>
    <dgm:cxn modelId="{78F87A17-E0B5-4B36-8A7A-DB9F877716BB}" srcId="{E9BAF135-951D-4E0D-8133-13C83B09FD17}" destId="{116E1DC2-EF4B-4235-A82F-BC8ED1990240}" srcOrd="1" destOrd="0" parTransId="{24165361-01F7-45A3-BB87-7D623AA18F52}" sibTransId="{E1DF5031-9AFC-4352-823B-F29B58BF7934}"/>
    <dgm:cxn modelId="{014F1AFD-D101-4774-83DA-5618E8F1E120}" type="presOf" srcId="{116E1DC2-EF4B-4235-A82F-BC8ED1990240}" destId="{0A40F600-728D-43DB-9D00-E672D6645793}" srcOrd="0" destOrd="0" presId="urn:microsoft.com/office/officeart/2005/8/layout/process4"/>
    <dgm:cxn modelId="{4B6D143E-DC0C-4609-87D4-E88B5E41FA14}" srcId="{F9B3D1A5-38E0-4EDB-889F-114542B87C24}" destId="{F7DFE8F3-661E-43DA-94C7-35D43A03EFB6}" srcOrd="1" destOrd="0" parTransId="{8F004458-5576-42D4-8F2D-34E147CB863E}" sibTransId="{6E7494B5-989D-4285-833C-81561A08E4E9}"/>
    <dgm:cxn modelId="{039DE8CD-58CD-4A78-9E93-BE02B49C21FA}" srcId="{E9BAF135-951D-4E0D-8133-13C83B09FD17}" destId="{0F43D516-DC67-4921-B19E-A52BC166B1A7}" srcOrd="0" destOrd="0" parTransId="{92FA63AC-F069-476E-93FA-EBDF2CA4ED4E}" sibTransId="{2007BCDE-1B09-4530-9E9F-BAC783666E2E}"/>
    <dgm:cxn modelId="{CE5BD0A1-5563-4A1F-8870-CED762ABE8AC}" type="presOf" srcId="{F7DFE8F3-661E-43DA-94C7-35D43A03EFB6}" destId="{332A0E4D-B447-43E7-B513-9A4CCF96380E}" srcOrd="1" destOrd="0" presId="urn:microsoft.com/office/officeart/2005/8/layout/process4"/>
    <dgm:cxn modelId="{508BF1AB-42C0-4ADE-8698-09D5EE1F0EC5}" type="presOf" srcId="{F9B3D1A5-38E0-4EDB-889F-114542B87C24}" destId="{287D35A2-4036-46EC-87AF-06211DD45A79}" srcOrd="0" destOrd="0" presId="urn:microsoft.com/office/officeart/2005/8/layout/process4"/>
    <dgm:cxn modelId="{44541131-71EA-4BF2-AA3E-2063D4087889}" type="presOf" srcId="{E9BAF135-951D-4E0D-8133-13C83B09FD17}" destId="{690ED863-5883-43F1-881D-B73C9A5752DC}" srcOrd="1" destOrd="0" presId="urn:microsoft.com/office/officeart/2005/8/layout/process4"/>
    <dgm:cxn modelId="{AFB1DD6E-DD6C-47AC-AB38-F6B6BF6A63F4}" type="presOf" srcId="{0F43D516-DC67-4921-B19E-A52BC166B1A7}" destId="{7A2E1F9A-B675-4680-A97D-2DB1A5A03CB5}" srcOrd="0" destOrd="0" presId="urn:microsoft.com/office/officeart/2005/8/layout/process4"/>
    <dgm:cxn modelId="{1BE3EAFF-9664-46AD-9AF5-019E9F3C66E0}" type="presOf" srcId="{EAC0E5AE-D1FB-45FA-A38B-6867D4C00008}" destId="{2B311684-FCD9-494B-BF5E-96A075DEC6B2}" srcOrd="0" destOrd="0" presId="urn:microsoft.com/office/officeart/2005/8/layout/process4"/>
    <dgm:cxn modelId="{4EB47F77-03ED-46F9-BCBD-B6036690E5E8}" srcId="{A80E0241-4310-4B22-BBAD-8E987B84D91C}" destId="{86DF6780-88BA-4763-9C05-39A429987E40}" srcOrd="0" destOrd="0" parTransId="{EFE5653B-D0FD-4E7E-BEB1-FE3B9753BA72}" sibTransId="{47A4D781-F4CA-438E-8177-729EF7E465DF}"/>
    <dgm:cxn modelId="{CEAE6318-AE57-4FB9-8292-791E9C3395C9}" srcId="{F7DFE8F3-661E-43DA-94C7-35D43A03EFB6}" destId="{8C17685F-D65B-415A-A624-326689E14051}" srcOrd="1" destOrd="0" parTransId="{0C18ADCB-4401-458D-BF2F-56C2BC78E09E}" sibTransId="{16E5F5B5-1950-445D-BD91-CF98C8C01D62}"/>
    <dgm:cxn modelId="{E21F1347-7E1C-4966-8C73-CBBF586EB9D8}" type="presOf" srcId="{A80E0241-4310-4B22-BBAD-8E987B84D91C}" destId="{7B1244CF-0E67-4F3E-BE4C-9D72CA47557F}" srcOrd="0" destOrd="0" presId="urn:microsoft.com/office/officeart/2005/8/layout/process4"/>
    <dgm:cxn modelId="{96572CF6-B53C-45AD-9AA4-FEED62F6443B}" type="presOf" srcId="{7DDC4734-A023-4AF6-A867-4B761A0978D0}" destId="{A7AE7D26-0E2F-4461-8286-7CE3473DBC56}" srcOrd="0" destOrd="0" presId="urn:microsoft.com/office/officeart/2005/8/layout/process4"/>
    <dgm:cxn modelId="{AF9C96D5-A50C-4B54-97A7-9498623FFEAB}" type="presOf" srcId="{F7DFE8F3-661E-43DA-94C7-35D43A03EFB6}" destId="{42527FF3-18EE-49CC-B91D-20DF6CBDB389}" srcOrd="0" destOrd="0" presId="urn:microsoft.com/office/officeart/2005/8/layout/process4"/>
    <dgm:cxn modelId="{4104841D-9177-4192-8277-FDEF905413DA}" type="presOf" srcId="{8C17685F-D65B-415A-A624-326689E14051}" destId="{0809EB51-27FF-448D-B28E-EF3E88416EF5}" srcOrd="0" destOrd="0" presId="urn:microsoft.com/office/officeart/2005/8/layout/process4"/>
    <dgm:cxn modelId="{6FE75349-4278-4515-A0E4-CE4AB7A00E72}" type="presParOf" srcId="{287D35A2-4036-46EC-87AF-06211DD45A79}" destId="{A57F9B1A-3538-4F6C-9B7D-33F93FF78D46}" srcOrd="0" destOrd="0" presId="urn:microsoft.com/office/officeart/2005/8/layout/process4"/>
    <dgm:cxn modelId="{6632BF26-4A99-4E38-8F2E-56FC3AB3087C}" type="presParOf" srcId="{A57F9B1A-3538-4F6C-9B7D-33F93FF78D46}" destId="{F372425A-3C27-4445-9AEB-92E07FB0A514}" srcOrd="0" destOrd="0" presId="urn:microsoft.com/office/officeart/2005/8/layout/process4"/>
    <dgm:cxn modelId="{07D90496-2C1D-40F6-A4BE-FCD85AE38E52}" type="presParOf" srcId="{A57F9B1A-3538-4F6C-9B7D-33F93FF78D46}" destId="{690ED863-5883-43F1-881D-B73C9A5752DC}" srcOrd="1" destOrd="0" presId="urn:microsoft.com/office/officeart/2005/8/layout/process4"/>
    <dgm:cxn modelId="{32F0B9A2-209E-4053-AC62-4607DF4474C9}" type="presParOf" srcId="{A57F9B1A-3538-4F6C-9B7D-33F93FF78D46}" destId="{0E5AA307-4BF0-46A9-B38C-1B8DBE3F0937}" srcOrd="2" destOrd="0" presId="urn:microsoft.com/office/officeart/2005/8/layout/process4"/>
    <dgm:cxn modelId="{05D8E308-D0CC-4B25-A0FB-D149A1765C04}" type="presParOf" srcId="{0E5AA307-4BF0-46A9-B38C-1B8DBE3F0937}" destId="{7A2E1F9A-B675-4680-A97D-2DB1A5A03CB5}" srcOrd="0" destOrd="0" presId="urn:microsoft.com/office/officeart/2005/8/layout/process4"/>
    <dgm:cxn modelId="{F0F3D919-A00C-4139-923B-1295B96F8800}" type="presParOf" srcId="{0E5AA307-4BF0-46A9-B38C-1B8DBE3F0937}" destId="{0A40F600-728D-43DB-9D00-E672D6645793}" srcOrd="1" destOrd="0" presId="urn:microsoft.com/office/officeart/2005/8/layout/process4"/>
    <dgm:cxn modelId="{DB02B58C-052F-42DB-A489-56A552D2D281}" type="presParOf" srcId="{287D35A2-4036-46EC-87AF-06211DD45A79}" destId="{8BF65A85-AD3E-4A5F-A491-4D9B716248D3}" srcOrd="1" destOrd="0" presId="urn:microsoft.com/office/officeart/2005/8/layout/process4"/>
    <dgm:cxn modelId="{63BD58D4-5BA7-4816-92BD-E13BD9A34F38}" type="presParOf" srcId="{287D35A2-4036-46EC-87AF-06211DD45A79}" destId="{6EBA1B15-802B-49C5-BD7B-2A26737BD7F8}" srcOrd="2" destOrd="0" presId="urn:microsoft.com/office/officeart/2005/8/layout/process4"/>
    <dgm:cxn modelId="{F504615A-7B7A-44E7-911A-059748522715}" type="presParOf" srcId="{6EBA1B15-802B-49C5-BD7B-2A26737BD7F8}" destId="{42527FF3-18EE-49CC-B91D-20DF6CBDB389}" srcOrd="0" destOrd="0" presId="urn:microsoft.com/office/officeart/2005/8/layout/process4"/>
    <dgm:cxn modelId="{7688261B-0345-4A7F-983B-834B18E8DCF9}" type="presParOf" srcId="{6EBA1B15-802B-49C5-BD7B-2A26737BD7F8}" destId="{332A0E4D-B447-43E7-B513-9A4CCF96380E}" srcOrd="1" destOrd="0" presId="urn:microsoft.com/office/officeart/2005/8/layout/process4"/>
    <dgm:cxn modelId="{B11B1A94-3541-4705-8345-B17896D1ECA4}" type="presParOf" srcId="{6EBA1B15-802B-49C5-BD7B-2A26737BD7F8}" destId="{9C45DB14-9060-4DF7-89CE-01F8BABE4467}" srcOrd="2" destOrd="0" presId="urn:microsoft.com/office/officeart/2005/8/layout/process4"/>
    <dgm:cxn modelId="{6D7D90FF-1E01-4A6F-A2B6-2DAF893724EC}" type="presParOf" srcId="{9C45DB14-9060-4DF7-89CE-01F8BABE4467}" destId="{2B311684-FCD9-494B-BF5E-96A075DEC6B2}" srcOrd="0" destOrd="0" presId="urn:microsoft.com/office/officeart/2005/8/layout/process4"/>
    <dgm:cxn modelId="{11DAE9A5-39E9-4257-B702-76D778DD916A}" type="presParOf" srcId="{9C45DB14-9060-4DF7-89CE-01F8BABE4467}" destId="{0809EB51-27FF-448D-B28E-EF3E88416EF5}" srcOrd="1" destOrd="0" presId="urn:microsoft.com/office/officeart/2005/8/layout/process4"/>
    <dgm:cxn modelId="{0AC4E87A-042A-45E4-BEDF-70431DB838C2}" type="presParOf" srcId="{287D35A2-4036-46EC-87AF-06211DD45A79}" destId="{BBE85DF3-C2F4-4803-8C6A-5BC3570260A7}" srcOrd="3" destOrd="0" presId="urn:microsoft.com/office/officeart/2005/8/layout/process4"/>
    <dgm:cxn modelId="{7BF8C1C8-F63E-49DD-8C1C-EF5A567CC705}" type="presParOf" srcId="{287D35A2-4036-46EC-87AF-06211DD45A79}" destId="{0D1CC0B7-4D48-42D4-8B40-A8CF400362D1}" srcOrd="4" destOrd="0" presId="urn:microsoft.com/office/officeart/2005/8/layout/process4"/>
    <dgm:cxn modelId="{21B55C33-3E0E-4E63-9B25-2C55492C4CFD}" type="presParOf" srcId="{0D1CC0B7-4D48-42D4-8B40-A8CF400362D1}" destId="{7B1244CF-0E67-4F3E-BE4C-9D72CA47557F}" srcOrd="0" destOrd="0" presId="urn:microsoft.com/office/officeart/2005/8/layout/process4"/>
    <dgm:cxn modelId="{AC016345-23D1-4140-A3E4-ABCD207A0E27}" type="presParOf" srcId="{0D1CC0B7-4D48-42D4-8B40-A8CF400362D1}" destId="{5F1AE13B-CC13-47E0-AABD-5613D608BC0E}" srcOrd="1" destOrd="0" presId="urn:microsoft.com/office/officeart/2005/8/layout/process4"/>
    <dgm:cxn modelId="{464B2317-A34D-42C5-BC0C-553CFF5AC757}" type="presParOf" srcId="{0D1CC0B7-4D48-42D4-8B40-A8CF400362D1}" destId="{FF13F454-B75F-48AB-970E-B5A051754359}" srcOrd="2" destOrd="0" presId="urn:microsoft.com/office/officeart/2005/8/layout/process4"/>
    <dgm:cxn modelId="{1E636D59-85C0-467E-9395-1E96A2376473}" type="presParOf" srcId="{FF13F454-B75F-48AB-970E-B5A051754359}" destId="{2A4D4AF2-05CE-4BE9-92BB-6CB3249A5498}" srcOrd="0" destOrd="0" presId="urn:microsoft.com/office/officeart/2005/8/layout/process4"/>
    <dgm:cxn modelId="{D897129C-61F7-4FA6-9EE5-946871C6C0CD}" type="presParOf" srcId="{FF13F454-B75F-48AB-970E-B5A051754359}" destId="{A7AE7D26-0E2F-4461-8286-7CE3473DBC56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B3D1A5-38E0-4EDB-889F-114542B87C24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80E0241-4310-4B22-BBAD-8E987B84D91C}">
      <dgm:prSet phldrT="[Text]" custT="1"/>
      <dgm:spPr/>
      <dgm:t>
        <a:bodyPr/>
        <a:lstStyle/>
        <a:p>
          <a:r>
            <a:rPr lang="en-US" sz="2800" dirty="0" smtClean="0">
              <a:solidFill>
                <a:schemeClr val="tx1"/>
              </a:solidFill>
            </a:rPr>
            <a:t>Evaluation</a:t>
          </a:r>
          <a:endParaRPr lang="en-US" sz="2800" dirty="0">
            <a:solidFill>
              <a:schemeClr val="tx1"/>
            </a:solidFill>
          </a:endParaRPr>
        </a:p>
      </dgm:t>
    </dgm:pt>
    <dgm:pt modelId="{E569B63C-6CCB-4B31-86E3-AF233C123D1B}" type="parTrans" cxnId="{A2257348-60B1-4616-899C-F19E19928DB9}">
      <dgm:prSet/>
      <dgm:spPr/>
      <dgm:t>
        <a:bodyPr/>
        <a:lstStyle/>
        <a:p>
          <a:endParaRPr lang="en-US"/>
        </a:p>
      </dgm:t>
    </dgm:pt>
    <dgm:pt modelId="{32D453FB-C2D0-420A-AB29-4B1098BF668F}" type="sibTrans" cxnId="{A2257348-60B1-4616-899C-F19E19928DB9}">
      <dgm:prSet/>
      <dgm:spPr/>
      <dgm:t>
        <a:bodyPr/>
        <a:lstStyle/>
        <a:p>
          <a:endParaRPr lang="en-US"/>
        </a:p>
      </dgm:t>
    </dgm:pt>
    <dgm:pt modelId="{86DF6780-88BA-4763-9C05-39A429987E40}">
      <dgm:prSet phldrT="[Text]"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EFE5653B-D0FD-4E7E-BEB1-FE3B9753BA72}" type="parTrans" cxnId="{4EB47F77-03ED-46F9-BCBD-B6036690E5E8}">
      <dgm:prSet/>
      <dgm:spPr/>
      <dgm:t>
        <a:bodyPr/>
        <a:lstStyle/>
        <a:p>
          <a:endParaRPr lang="en-US"/>
        </a:p>
      </dgm:t>
    </dgm:pt>
    <dgm:pt modelId="{47A4D781-F4CA-438E-8177-729EF7E465DF}" type="sibTrans" cxnId="{4EB47F77-03ED-46F9-BCBD-B6036690E5E8}">
      <dgm:prSet/>
      <dgm:spPr/>
      <dgm:t>
        <a:bodyPr/>
        <a:lstStyle/>
        <a:p>
          <a:endParaRPr lang="en-US"/>
        </a:p>
      </dgm:t>
    </dgm:pt>
    <dgm:pt modelId="{7DDC4734-A023-4AF6-A867-4B761A0978D0}">
      <dgm:prSet phldrT="[Text]" phldr="1"/>
      <dgm:spPr/>
      <dgm:t>
        <a:bodyPr/>
        <a:lstStyle/>
        <a:p>
          <a:endParaRPr lang="en-US" dirty="0"/>
        </a:p>
      </dgm:t>
    </dgm:pt>
    <dgm:pt modelId="{6C2B5898-593C-4F37-A2A5-74790359F11B}" type="parTrans" cxnId="{75F9A1F3-BF6A-4B65-84B5-9657BC309253}">
      <dgm:prSet/>
      <dgm:spPr/>
      <dgm:t>
        <a:bodyPr/>
        <a:lstStyle/>
        <a:p>
          <a:endParaRPr lang="en-US"/>
        </a:p>
      </dgm:t>
    </dgm:pt>
    <dgm:pt modelId="{C85E5A0A-03BA-4D37-ADDC-7562D56D5B1E}" type="sibTrans" cxnId="{75F9A1F3-BF6A-4B65-84B5-9657BC309253}">
      <dgm:prSet/>
      <dgm:spPr/>
      <dgm:t>
        <a:bodyPr/>
        <a:lstStyle/>
        <a:p>
          <a:endParaRPr lang="en-US"/>
        </a:p>
      </dgm:t>
    </dgm:pt>
    <dgm:pt modelId="{F7DFE8F3-661E-43DA-94C7-35D43A03EFB6}">
      <dgm:prSet phldrT="[Text]" custT="1"/>
      <dgm:spPr/>
      <dgm:t>
        <a:bodyPr/>
        <a:lstStyle/>
        <a:p>
          <a:r>
            <a:rPr lang="en-US" sz="2800" dirty="0" smtClean="0">
              <a:solidFill>
                <a:schemeClr val="tx1"/>
              </a:solidFill>
            </a:rPr>
            <a:t>Synthesis</a:t>
          </a:r>
          <a:endParaRPr lang="en-US" sz="2800" dirty="0">
            <a:solidFill>
              <a:schemeClr val="tx1"/>
            </a:solidFill>
          </a:endParaRPr>
        </a:p>
      </dgm:t>
    </dgm:pt>
    <dgm:pt modelId="{8F004458-5576-42D4-8F2D-34E147CB863E}" type="parTrans" cxnId="{4B6D143E-DC0C-4609-87D4-E88B5E41FA14}">
      <dgm:prSet/>
      <dgm:spPr/>
      <dgm:t>
        <a:bodyPr/>
        <a:lstStyle/>
        <a:p>
          <a:endParaRPr lang="en-US"/>
        </a:p>
      </dgm:t>
    </dgm:pt>
    <dgm:pt modelId="{6E7494B5-989D-4285-833C-81561A08E4E9}" type="sibTrans" cxnId="{4B6D143E-DC0C-4609-87D4-E88B5E41FA14}">
      <dgm:prSet/>
      <dgm:spPr/>
      <dgm:t>
        <a:bodyPr/>
        <a:lstStyle/>
        <a:p>
          <a:endParaRPr lang="en-US"/>
        </a:p>
      </dgm:t>
    </dgm:pt>
    <dgm:pt modelId="{EAC0E5AE-D1FB-45FA-A38B-6867D4C00008}">
      <dgm:prSet phldrT="[Text]" phldr="1"/>
      <dgm:spPr/>
      <dgm:t>
        <a:bodyPr/>
        <a:lstStyle/>
        <a:p>
          <a:endParaRPr lang="en-US" dirty="0"/>
        </a:p>
      </dgm:t>
    </dgm:pt>
    <dgm:pt modelId="{4CD66174-7527-44B6-8D55-E1542F245089}" type="parTrans" cxnId="{4E4ED2B0-D374-4F3C-A3E3-B47DCC4C25EB}">
      <dgm:prSet/>
      <dgm:spPr/>
      <dgm:t>
        <a:bodyPr/>
        <a:lstStyle/>
        <a:p>
          <a:endParaRPr lang="en-US"/>
        </a:p>
      </dgm:t>
    </dgm:pt>
    <dgm:pt modelId="{D289079D-F07F-4AF5-89E2-BA57742C94E3}" type="sibTrans" cxnId="{4E4ED2B0-D374-4F3C-A3E3-B47DCC4C25EB}">
      <dgm:prSet/>
      <dgm:spPr/>
      <dgm:t>
        <a:bodyPr/>
        <a:lstStyle/>
        <a:p>
          <a:endParaRPr lang="en-US"/>
        </a:p>
      </dgm:t>
    </dgm:pt>
    <dgm:pt modelId="{8C17685F-D65B-415A-A624-326689E14051}">
      <dgm:prSet phldrT="[Text]" phldr="1"/>
      <dgm:spPr/>
      <dgm:t>
        <a:bodyPr/>
        <a:lstStyle/>
        <a:p>
          <a:endParaRPr lang="en-US" dirty="0"/>
        </a:p>
      </dgm:t>
    </dgm:pt>
    <dgm:pt modelId="{0C18ADCB-4401-458D-BF2F-56C2BC78E09E}" type="parTrans" cxnId="{CEAE6318-AE57-4FB9-8292-791E9C3395C9}">
      <dgm:prSet/>
      <dgm:spPr/>
      <dgm:t>
        <a:bodyPr/>
        <a:lstStyle/>
        <a:p>
          <a:endParaRPr lang="en-US"/>
        </a:p>
      </dgm:t>
    </dgm:pt>
    <dgm:pt modelId="{16E5F5B5-1950-445D-BD91-CF98C8C01D62}" type="sibTrans" cxnId="{CEAE6318-AE57-4FB9-8292-791E9C3395C9}">
      <dgm:prSet/>
      <dgm:spPr/>
      <dgm:t>
        <a:bodyPr/>
        <a:lstStyle/>
        <a:p>
          <a:endParaRPr lang="en-US"/>
        </a:p>
      </dgm:t>
    </dgm:pt>
    <dgm:pt modelId="{E9BAF135-951D-4E0D-8133-13C83B09FD17}">
      <dgm:prSet phldrT="[Text]" custT="1"/>
      <dgm:spPr/>
      <dgm:t>
        <a:bodyPr/>
        <a:lstStyle/>
        <a:p>
          <a:r>
            <a:rPr lang="en-US" sz="2800" dirty="0" smtClean="0">
              <a:solidFill>
                <a:schemeClr val="tx1"/>
              </a:solidFill>
            </a:rPr>
            <a:t>Analysis</a:t>
          </a:r>
          <a:endParaRPr lang="en-US" sz="2800" dirty="0">
            <a:solidFill>
              <a:schemeClr val="tx1"/>
            </a:solidFill>
          </a:endParaRPr>
        </a:p>
      </dgm:t>
    </dgm:pt>
    <dgm:pt modelId="{8DE23412-1BAE-4978-8162-2339614E5590}" type="parTrans" cxnId="{AA8264AD-F5B0-47DA-A55A-278AC095EA0E}">
      <dgm:prSet/>
      <dgm:spPr/>
      <dgm:t>
        <a:bodyPr/>
        <a:lstStyle/>
        <a:p>
          <a:endParaRPr lang="en-US"/>
        </a:p>
      </dgm:t>
    </dgm:pt>
    <dgm:pt modelId="{8BF991F0-0273-46BD-A624-6F8F7FA24727}" type="sibTrans" cxnId="{AA8264AD-F5B0-47DA-A55A-278AC095EA0E}">
      <dgm:prSet/>
      <dgm:spPr/>
      <dgm:t>
        <a:bodyPr/>
        <a:lstStyle/>
        <a:p>
          <a:endParaRPr lang="en-US"/>
        </a:p>
      </dgm:t>
    </dgm:pt>
    <dgm:pt modelId="{0F43D516-DC67-4921-B19E-A52BC166B1A7}">
      <dgm:prSet phldrT="[Text]" phldr="1"/>
      <dgm:spPr/>
      <dgm:t>
        <a:bodyPr/>
        <a:lstStyle/>
        <a:p>
          <a:endParaRPr lang="en-US" dirty="0"/>
        </a:p>
      </dgm:t>
    </dgm:pt>
    <dgm:pt modelId="{92FA63AC-F069-476E-93FA-EBDF2CA4ED4E}" type="parTrans" cxnId="{039DE8CD-58CD-4A78-9E93-BE02B49C21FA}">
      <dgm:prSet/>
      <dgm:spPr/>
      <dgm:t>
        <a:bodyPr/>
        <a:lstStyle/>
        <a:p>
          <a:endParaRPr lang="en-US"/>
        </a:p>
      </dgm:t>
    </dgm:pt>
    <dgm:pt modelId="{2007BCDE-1B09-4530-9E9F-BAC783666E2E}" type="sibTrans" cxnId="{039DE8CD-58CD-4A78-9E93-BE02B49C21FA}">
      <dgm:prSet/>
      <dgm:spPr/>
      <dgm:t>
        <a:bodyPr/>
        <a:lstStyle/>
        <a:p>
          <a:endParaRPr lang="en-US"/>
        </a:p>
      </dgm:t>
    </dgm:pt>
    <dgm:pt modelId="{116E1DC2-EF4B-4235-A82F-BC8ED1990240}">
      <dgm:prSet phldrT="[Text]" phldr="1"/>
      <dgm:spPr/>
      <dgm:t>
        <a:bodyPr/>
        <a:lstStyle/>
        <a:p>
          <a:endParaRPr lang="en-US" dirty="0"/>
        </a:p>
      </dgm:t>
    </dgm:pt>
    <dgm:pt modelId="{24165361-01F7-45A3-BB87-7D623AA18F52}" type="parTrans" cxnId="{78F87A17-E0B5-4B36-8A7A-DB9F877716BB}">
      <dgm:prSet/>
      <dgm:spPr/>
      <dgm:t>
        <a:bodyPr/>
        <a:lstStyle/>
        <a:p>
          <a:endParaRPr lang="en-US"/>
        </a:p>
      </dgm:t>
    </dgm:pt>
    <dgm:pt modelId="{E1DF5031-9AFC-4352-823B-F29B58BF7934}" type="sibTrans" cxnId="{78F87A17-E0B5-4B36-8A7A-DB9F877716BB}">
      <dgm:prSet/>
      <dgm:spPr/>
      <dgm:t>
        <a:bodyPr/>
        <a:lstStyle/>
        <a:p>
          <a:endParaRPr lang="en-US"/>
        </a:p>
      </dgm:t>
    </dgm:pt>
    <dgm:pt modelId="{287D35A2-4036-46EC-87AF-06211DD45A79}" type="pres">
      <dgm:prSet presAssocID="{F9B3D1A5-38E0-4EDB-889F-114542B87C2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57F9B1A-3538-4F6C-9B7D-33F93FF78D46}" type="pres">
      <dgm:prSet presAssocID="{E9BAF135-951D-4E0D-8133-13C83B09FD17}" presName="boxAndChildren" presStyleCnt="0"/>
      <dgm:spPr/>
    </dgm:pt>
    <dgm:pt modelId="{F372425A-3C27-4445-9AEB-92E07FB0A514}" type="pres">
      <dgm:prSet presAssocID="{E9BAF135-951D-4E0D-8133-13C83B09FD17}" presName="parentTextBox" presStyleLbl="node1" presStyleIdx="0" presStyleCnt="3"/>
      <dgm:spPr/>
      <dgm:t>
        <a:bodyPr/>
        <a:lstStyle/>
        <a:p>
          <a:endParaRPr lang="en-US"/>
        </a:p>
      </dgm:t>
    </dgm:pt>
    <dgm:pt modelId="{690ED863-5883-43F1-881D-B73C9A5752DC}" type="pres">
      <dgm:prSet presAssocID="{E9BAF135-951D-4E0D-8133-13C83B09FD17}" presName="entireBox" presStyleLbl="node1" presStyleIdx="0" presStyleCnt="3"/>
      <dgm:spPr/>
      <dgm:t>
        <a:bodyPr/>
        <a:lstStyle/>
        <a:p>
          <a:endParaRPr lang="en-US"/>
        </a:p>
      </dgm:t>
    </dgm:pt>
    <dgm:pt modelId="{0E5AA307-4BF0-46A9-B38C-1B8DBE3F0937}" type="pres">
      <dgm:prSet presAssocID="{E9BAF135-951D-4E0D-8133-13C83B09FD17}" presName="descendantBox" presStyleCnt="0"/>
      <dgm:spPr/>
    </dgm:pt>
    <dgm:pt modelId="{7A2E1F9A-B675-4680-A97D-2DB1A5A03CB5}" type="pres">
      <dgm:prSet presAssocID="{0F43D516-DC67-4921-B19E-A52BC166B1A7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40F600-728D-43DB-9D00-E672D6645793}" type="pres">
      <dgm:prSet presAssocID="{116E1DC2-EF4B-4235-A82F-BC8ED1990240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F65A85-AD3E-4A5F-A491-4D9B716248D3}" type="pres">
      <dgm:prSet presAssocID="{6E7494B5-989D-4285-833C-81561A08E4E9}" presName="sp" presStyleCnt="0"/>
      <dgm:spPr/>
    </dgm:pt>
    <dgm:pt modelId="{6EBA1B15-802B-49C5-BD7B-2A26737BD7F8}" type="pres">
      <dgm:prSet presAssocID="{F7DFE8F3-661E-43DA-94C7-35D43A03EFB6}" presName="arrowAndChildren" presStyleCnt="0"/>
      <dgm:spPr/>
    </dgm:pt>
    <dgm:pt modelId="{42527FF3-18EE-49CC-B91D-20DF6CBDB389}" type="pres">
      <dgm:prSet presAssocID="{F7DFE8F3-661E-43DA-94C7-35D43A03EFB6}" presName="parentTextArrow" presStyleLbl="node1" presStyleIdx="0" presStyleCnt="3"/>
      <dgm:spPr/>
      <dgm:t>
        <a:bodyPr/>
        <a:lstStyle/>
        <a:p>
          <a:endParaRPr lang="en-US"/>
        </a:p>
      </dgm:t>
    </dgm:pt>
    <dgm:pt modelId="{332A0E4D-B447-43E7-B513-9A4CCF96380E}" type="pres">
      <dgm:prSet presAssocID="{F7DFE8F3-661E-43DA-94C7-35D43A03EFB6}" presName="arrow" presStyleLbl="node1" presStyleIdx="1" presStyleCnt="3"/>
      <dgm:spPr/>
      <dgm:t>
        <a:bodyPr/>
        <a:lstStyle/>
        <a:p>
          <a:endParaRPr lang="en-US"/>
        </a:p>
      </dgm:t>
    </dgm:pt>
    <dgm:pt modelId="{9C45DB14-9060-4DF7-89CE-01F8BABE4467}" type="pres">
      <dgm:prSet presAssocID="{F7DFE8F3-661E-43DA-94C7-35D43A03EFB6}" presName="descendantArrow" presStyleCnt="0"/>
      <dgm:spPr/>
    </dgm:pt>
    <dgm:pt modelId="{2B311684-FCD9-494B-BF5E-96A075DEC6B2}" type="pres">
      <dgm:prSet presAssocID="{EAC0E5AE-D1FB-45FA-A38B-6867D4C00008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09EB51-27FF-448D-B28E-EF3E88416EF5}" type="pres">
      <dgm:prSet presAssocID="{8C17685F-D65B-415A-A624-326689E14051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E85DF3-C2F4-4803-8C6A-5BC3570260A7}" type="pres">
      <dgm:prSet presAssocID="{32D453FB-C2D0-420A-AB29-4B1098BF668F}" presName="sp" presStyleCnt="0"/>
      <dgm:spPr/>
    </dgm:pt>
    <dgm:pt modelId="{0D1CC0B7-4D48-42D4-8B40-A8CF400362D1}" type="pres">
      <dgm:prSet presAssocID="{A80E0241-4310-4B22-BBAD-8E987B84D91C}" presName="arrowAndChildren" presStyleCnt="0"/>
      <dgm:spPr/>
    </dgm:pt>
    <dgm:pt modelId="{7B1244CF-0E67-4F3E-BE4C-9D72CA47557F}" type="pres">
      <dgm:prSet presAssocID="{A80E0241-4310-4B22-BBAD-8E987B84D91C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5F1AE13B-CC13-47E0-AABD-5613D608BC0E}" type="pres">
      <dgm:prSet presAssocID="{A80E0241-4310-4B22-BBAD-8E987B84D91C}" presName="arrow" presStyleLbl="node1" presStyleIdx="2" presStyleCnt="3" custLinFactNeighborX="131" custLinFactNeighborY="-1035"/>
      <dgm:spPr/>
      <dgm:t>
        <a:bodyPr/>
        <a:lstStyle/>
        <a:p>
          <a:endParaRPr lang="en-US"/>
        </a:p>
      </dgm:t>
    </dgm:pt>
    <dgm:pt modelId="{FF13F454-B75F-48AB-970E-B5A051754359}" type="pres">
      <dgm:prSet presAssocID="{A80E0241-4310-4B22-BBAD-8E987B84D91C}" presName="descendantArrow" presStyleCnt="0"/>
      <dgm:spPr/>
    </dgm:pt>
    <dgm:pt modelId="{2A4D4AF2-05CE-4BE9-92BB-6CB3249A5498}" type="pres">
      <dgm:prSet presAssocID="{86DF6780-88BA-4763-9C05-39A429987E40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AE7D26-0E2F-4461-8286-7CE3473DBC56}" type="pres">
      <dgm:prSet presAssocID="{7DDC4734-A023-4AF6-A867-4B761A0978D0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A8264AD-F5B0-47DA-A55A-278AC095EA0E}" srcId="{F9B3D1A5-38E0-4EDB-889F-114542B87C24}" destId="{E9BAF135-951D-4E0D-8133-13C83B09FD17}" srcOrd="2" destOrd="0" parTransId="{8DE23412-1BAE-4978-8162-2339614E5590}" sibTransId="{8BF991F0-0273-46BD-A624-6F8F7FA24727}"/>
    <dgm:cxn modelId="{78F87A17-E0B5-4B36-8A7A-DB9F877716BB}" srcId="{E9BAF135-951D-4E0D-8133-13C83B09FD17}" destId="{116E1DC2-EF4B-4235-A82F-BC8ED1990240}" srcOrd="1" destOrd="0" parTransId="{24165361-01F7-45A3-BB87-7D623AA18F52}" sibTransId="{E1DF5031-9AFC-4352-823B-F29B58BF7934}"/>
    <dgm:cxn modelId="{956C062C-D3B7-41DC-9EB0-732AE365F398}" type="presOf" srcId="{E9BAF135-951D-4E0D-8133-13C83B09FD17}" destId="{F372425A-3C27-4445-9AEB-92E07FB0A514}" srcOrd="0" destOrd="0" presId="urn:microsoft.com/office/officeart/2005/8/layout/process4"/>
    <dgm:cxn modelId="{75F9A1F3-BF6A-4B65-84B5-9657BC309253}" srcId="{A80E0241-4310-4B22-BBAD-8E987B84D91C}" destId="{7DDC4734-A023-4AF6-A867-4B761A0978D0}" srcOrd="1" destOrd="0" parTransId="{6C2B5898-593C-4F37-A2A5-74790359F11B}" sibTransId="{C85E5A0A-03BA-4D37-ADDC-7562D56D5B1E}"/>
    <dgm:cxn modelId="{4E4ED2B0-D374-4F3C-A3E3-B47DCC4C25EB}" srcId="{F7DFE8F3-661E-43DA-94C7-35D43A03EFB6}" destId="{EAC0E5AE-D1FB-45FA-A38B-6867D4C00008}" srcOrd="0" destOrd="0" parTransId="{4CD66174-7527-44B6-8D55-E1542F245089}" sibTransId="{D289079D-F07F-4AF5-89E2-BA57742C94E3}"/>
    <dgm:cxn modelId="{A2257348-60B1-4616-899C-F19E19928DB9}" srcId="{F9B3D1A5-38E0-4EDB-889F-114542B87C24}" destId="{A80E0241-4310-4B22-BBAD-8E987B84D91C}" srcOrd="0" destOrd="0" parTransId="{E569B63C-6CCB-4B31-86E3-AF233C123D1B}" sibTransId="{32D453FB-C2D0-420A-AB29-4B1098BF668F}"/>
    <dgm:cxn modelId="{89E41995-EF0A-4B22-9F6C-D23EF9CAFCCB}" type="presOf" srcId="{F7DFE8F3-661E-43DA-94C7-35D43A03EFB6}" destId="{332A0E4D-B447-43E7-B513-9A4CCF96380E}" srcOrd="1" destOrd="0" presId="urn:microsoft.com/office/officeart/2005/8/layout/process4"/>
    <dgm:cxn modelId="{4EB47F77-03ED-46F9-BCBD-B6036690E5E8}" srcId="{A80E0241-4310-4B22-BBAD-8E987B84D91C}" destId="{86DF6780-88BA-4763-9C05-39A429987E40}" srcOrd="0" destOrd="0" parTransId="{EFE5653B-D0FD-4E7E-BEB1-FE3B9753BA72}" sibTransId="{47A4D781-F4CA-438E-8177-729EF7E465DF}"/>
    <dgm:cxn modelId="{9E5616E7-61F1-4E80-AE9C-23B2D6034FD6}" type="presOf" srcId="{F9B3D1A5-38E0-4EDB-889F-114542B87C24}" destId="{287D35A2-4036-46EC-87AF-06211DD45A79}" srcOrd="0" destOrd="0" presId="urn:microsoft.com/office/officeart/2005/8/layout/process4"/>
    <dgm:cxn modelId="{E8BA8E94-2218-4333-812A-157ADA76D5D5}" type="presOf" srcId="{7DDC4734-A023-4AF6-A867-4B761A0978D0}" destId="{A7AE7D26-0E2F-4461-8286-7CE3473DBC56}" srcOrd="0" destOrd="0" presId="urn:microsoft.com/office/officeart/2005/8/layout/process4"/>
    <dgm:cxn modelId="{4B6D143E-DC0C-4609-87D4-E88B5E41FA14}" srcId="{F9B3D1A5-38E0-4EDB-889F-114542B87C24}" destId="{F7DFE8F3-661E-43DA-94C7-35D43A03EFB6}" srcOrd="1" destOrd="0" parTransId="{8F004458-5576-42D4-8F2D-34E147CB863E}" sibTransId="{6E7494B5-989D-4285-833C-81561A08E4E9}"/>
    <dgm:cxn modelId="{CEAE6318-AE57-4FB9-8292-791E9C3395C9}" srcId="{F7DFE8F3-661E-43DA-94C7-35D43A03EFB6}" destId="{8C17685F-D65B-415A-A624-326689E14051}" srcOrd="1" destOrd="0" parTransId="{0C18ADCB-4401-458D-BF2F-56C2BC78E09E}" sibTransId="{16E5F5B5-1950-445D-BD91-CF98C8C01D62}"/>
    <dgm:cxn modelId="{5453D93A-758D-47C8-BC18-069EAB508419}" type="presOf" srcId="{A80E0241-4310-4B22-BBAD-8E987B84D91C}" destId="{5F1AE13B-CC13-47E0-AABD-5613D608BC0E}" srcOrd="1" destOrd="0" presId="urn:microsoft.com/office/officeart/2005/8/layout/process4"/>
    <dgm:cxn modelId="{E9DDC3A7-7866-456D-BB75-270899F663D8}" type="presOf" srcId="{F7DFE8F3-661E-43DA-94C7-35D43A03EFB6}" destId="{42527FF3-18EE-49CC-B91D-20DF6CBDB389}" srcOrd="0" destOrd="0" presId="urn:microsoft.com/office/officeart/2005/8/layout/process4"/>
    <dgm:cxn modelId="{85E5EB25-A1F0-46E6-925A-7CEA7BFA57C6}" type="presOf" srcId="{116E1DC2-EF4B-4235-A82F-BC8ED1990240}" destId="{0A40F600-728D-43DB-9D00-E672D6645793}" srcOrd="0" destOrd="0" presId="urn:microsoft.com/office/officeart/2005/8/layout/process4"/>
    <dgm:cxn modelId="{35A2AF07-75E7-42F0-B5D9-09B9D7390572}" type="presOf" srcId="{E9BAF135-951D-4E0D-8133-13C83B09FD17}" destId="{690ED863-5883-43F1-881D-B73C9A5752DC}" srcOrd="1" destOrd="0" presId="urn:microsoft.com/office/officeart/2005/8/layout/process4"/>
    <dgm:cxn modelId="{25D955FF-5895-41E5-9306-B4D802F547B5}" type="presOf" srcId="{86DF6780-88BA-4763-9C05-39A429987E40}" destId="{2A4D4AF2-05CE-4BE9-92BB-6CB3249A5498}" srcOrd="0" destOrd="0" presId="urn:microsoft.com/office/officeart/2005/8/layout/process4"/>
    <dgm:cxn modelId="{039DE8CD-58CD-4A78-9E93-BE02B49C21FA}" srcId="{E9BAF135-951D-4E0D-8133-13C83B09FD17}" destId="{0F43D516-DC67-4921-B19E-A52BC166B1A7}" srcOrd="0" destOrd="0" parTransId="{92FA63AC-F069-476E-93FA-EBDF2CA4ED4E}" sibTransId="{2007BCDE-1B09-4530-9E9F-BAC783666E2E}"/>
    <dgm:cxn modelId="{3EB5A267-3214-4F58-9321-CB30AC620A76}" type="presOf" srcId="{EAC0E5AE-D1FB-45FA-A38B-6867D4C00008}" destId="{2B311684-FCD9-494B-BF5E-96A075DEC6B2}" srcOrd="0" destOrd="0" presId="urn:microsoft.com/office/officeart/2005/8/layout/process4"/>
    <dgm:cxn modelId="{8C75C800-0D4E-46C0-9910-B8D44BDF53E3}" type="presOf" srcId="{0F43D516-DC67-4921-B19E-A52BC166B1A7}" destId="{7A2E1F9A-B675-4680-A97D-2DB1A5A03CB5}" srcOrd="0" destOrd="0" presId="urn:microsoft.com/office/officeart/2005/8/layout/process4"/>
    <dgm:cxn modelId="{3FB46472-553D-4BA3-9D38-9EEED2CA5C35}" type="presOf" srcId="{8C17685F-D65B-415A-A624-326689E14051}" destId="{0809EB51-27FF-448D-B28E-EF3E88416EF5}" srcOrd="0" destOrd="0" presId="urn:microsoft.com/office/officeart/2005/8/layout/process4"/>
    <dgm:cxn modelId="{29A92994-DC6A-489C-89C3-8F3A0201D7F8}" type="presOf" srcId="{A80E0241-4310-4B22-BBAD-8E987B84D91C}" destId="{7B1244CF-0E67-4F3E-BE4C-9D72CA47557F}" srcOrd="0" destOrd="0" presId="urn:microsoft.com/office/officeart/2005/8/layout/process4"/>
    <dgm:cxn modelId="{89692598-62A6-43CE-916A-1A353D484955}" type="presParOf" srcId="{287D35A2-4036-46EC-87AF-06211DD45A79}" destId="{A57F9B1A-3538-4F6C-9B7D-33F93FF78D46}" srcOrd="0" destOrd="0" presId="urn:microsoft.com/office/officeart/2005/8/layout/process4"/>
    <dgm:cxn modelId="{F5851AA3-A8FA-4D4F-A52C-2FFBD0B64F3A}" type="presParOf" srcId="{A57F9B1A-3538-4F6C-9B7D-33F93FF78D46}" destId="{F372425A-3C27-4445-9AEB-92E07FB0A514}" srcOrd="0" destOrd="0" presId="urn:microsoft.com/office/officeart/2005/8/layout/process4"/>
    <dgm:cxn modelId="{28C0E307-67BE-4DC2-BDCE-E0487333E60A}" type="presParOf" srcId="{A57F9B1A-3538-4F6C-9B7D-33F93FF78D46}" destId="{690ED863-5883-43F1-881D-B73C9A5752DC}" srcOrd="1" destOrd="0" presId="urn:microsoft.com/office/officeart/2005/8/layout/process4"/>
    <dgm:cxn modelId="{BE843A1A-7844-4F75-8EF3-00E1ED2BD0E8}" type="presParOf" srcId="{A57F9B1A-3538-4F6C-9B7D-33F93FF78D46}" destId="{0E5AA307-4BF0-46A9-B38C-1B8DBE3F0937}" srcOrd="2" destOrd="0" presId="urn:microsoft.com/office/officeart/2005/8/layout/process4"/>
    <dgm:cxn modelId="{3C0CB5CE-FEE5-4303-BDDD-8C1F7E6A4D27}" type="presParOf" srcId="{0E5AA307-4BF0-46A9-B38C-1B8DBE3F0937}" destId="{7A2E1F9A-B675-4680-A97D-2DB1A5A03CB5}" srcOrd="0" destOrd="0" presId="urn:microsoft.com/office/officeart/2005/8/layout/process4"/>
    <dgm:cxn modelId="{2AF1EE8D-6309-48F4-8B53-8A4FAEFAFC9D}" type="presParOf" srcId="{0E5AA307-4BF0-46A9-B38C-1B8DBE3F0937}" destId="{0A40F600-728D-43DB-9D00-E672D6645793}" srcOrd="1" destOrd="0" presId="urn:microsoft.com/office/officeart/2005/8/layout/process4"/>
    <dgm:cxn modelId="{3EB2C8E4-89B9-44E4-B20B-261934A4E356}" type="presParOf" srcId="{287D35A2-4036-46EC-87AF-06211DD45A79}" destId="{8BF65A85-AD3E-4A5F-A491-4D9B716248D3}" srcOrd="1" destOrd="0" presId="urn:microsoft.com/office/officeart/2005/8/layout/process4"/>
    <dgm:cxn modelId="{5982DE56-FE64-4812-AAE3-BB6EEE1DFD89}" type="presParOf" srcId="{287D35A2-4036-46EC-87AF-06211DD45A79}" destId="{6EBA1B15-802B-49C5-BD7B-2A26737BD7F8}" srcOrd="2" destOrd="0" presId="urn:microsoft.com/office/officeart/2005/8/layout/process4"/>
    <dgm:cxn modelId="{C4A566A7-F2F8-44C1-8B9F-EABB031D5F6A}" type="presParOf" srcId="{6EBA1B15-802B-49C5-BD7B-2A26737BD7F8}" destId="{42527FF3-18EE-49CC-B91D-20DF6CBDB389}" srcOrd="0" destOrd="0" presId="urn:microsoft.com/office/officeart/2005/8/layout/process4"/>
    <dgm:cxn modelId="{DA8CEABA-FDDF-49AB-86E8-EBA25F6FDB7A}" type="presParOf" srcId="{6EBA1B15-802B-49C5-BD7B-2A26737BD7F8}" destId="{332A0E4D-B447-43E7-B513-9A4CCF96380E}" srcOrd="1" destOrd="0" presId="urn:microsoft.com/office/officeart/2005/8/layout/process4"/>
    <dgm:cxn modelId="{7AA72701-724E-4007-B9AB-1518523D65CD}" type="presParOf" srcId="{6EBA1B15-802B-49C5-BD7B-2A26737BD7F8}" destId="{9C45DB14-9060-4DF7-89CE-01F8BABE4467}" srcOrd="2" destOrd="0" presId="urn:microsoft.com/office/officeart/2005/8/layout/process4"/>
    <dgm:cxn modelId="{DDB5966A-4BA8-4D21-A447-82E5B1DF7B37}" type="presParOf" srcId="{9C45DB14-9060-4DF7-89CE-01F8BABE4467}" destId="{2B311684-FCD9-494B-BF5E-96A075DEC6B2}" srcOrd="0" destOrd="0" presId="urn:microsoft.com/office/officeart/2005/8/layout/process4"/>
    <dgm:cxn modelId="{A9CB8B6D-C579-4BD3-B67E-C4960562164E}" type="presParOf" srcId="{9C45DB14-9060-4DF7-89CE-01F8BABE4467}" destId="{0809EB51-27FF-448D-B28E-EF3E88416EF5}" srcOrd="1" destOrd="0" presId="urn:microsoft.com/office/officeart/2005/8/layout/process4"/>
    <dgm:cxn modelId="{F6F93802-391F-4EBB-96EF-65010E69FB28}" type="presParOf" srcId="{287D35A2-4036-46EC-87AF-06211DD45A79}" destId="{BBE85DF3-C2F4-4803-8C6A-5BC3570260A7}" srcOrd="3" destOrd="0" presId="urn:microsoft.com/office/officeart/2005/8/layout/process4"/>
    <dgm:cxn modelId="{567F9478-0107-44EE-AD42-CACFAA5EBDE4}" type="presParOf" srcId="{287D35A2-4036-46EC-87AF-06211DD45A79}" destId="{0D1CC0B7-4D48-42D4-8B40-A8CF400362D1}" srcOrd="4" destOrd="0" presId="urn:microsoft.com/office/officeart/2005/8/layout/process4"/>
    <dgm:cxn modelId="{2681A84E-BB2B-4F83-BBA9-1608662B4739}" type="presParOf" srcId="{0D1CC0B7-4D48-42D4-8B40-A8CF400362D1}" destId="{7B1244CF-0E67-4F3E-BE4C-9D72CA47557F}" srcOrd="0" destOrd="0" presId="urn:microsoft.com/office/officeart/2005/8/layout/process4"/>
    <dgm:cxn modelId="{3854AB16-9BB1-45F8-B5A1-03D9B1F1065D}" type="presParOf" srcId="{0D1CC0B7-4D48-42D4-8B40-A8CF400362D1}" destId="{5F1AE13B-CC13-47E0-AABD-5613D608BC0E}" srcOrd="1" destOrd="0" presId="urn:microsoft.com/office/officeart/2005/8/layout/process4"/>
    <dgm:cxn modelId="{BB561BA0-473E-494B-A608-A28E317865F0}" type="presParOf" srcId="{0D1CC0B7-4D48-42D4-8B40-A8CF400362D1}" destId="{FF13F454-B75F-48AB-970E-B5A051754359}" srcOrd="2" destOrd="0" presId="urn:microsoft.com/office/officeart/2005/8/layout/process4"/>
    <dgm:cxn modelId="{719EF379-3049-4A3B-85FB-EF1B80B71B99}" type="presParOf" srcId="{FF13F454-B75F-48AB-970E-B5A051754359}" destId="{2A4D4AF2-05CE-4BE9-92BB-6CB3249A5498}" srcOrd="0" destOrd="0" presId="urn:microsoft.com/office/officeart/2005/8/layout/process4"/>
    <dgm:cxn modelId="{344B3323-22F9-4643-A6FB-3EBEB00C7124}" type="presParOf" srcId="{FF13F454-B75F-48AB-970E-B5A051754359}" destId="{A7AE7D26-0E2F-4461-8286-7CE3473DBC56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0B1D478-F426-463C-88CD-99F92263933F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EA1839E-E17C-4F08-9AB6-D861F9C301E5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Knowledge</a:t>
          </a:r>
          <a:endParaRPr lang="en-US" dirty="0">
            <a:solidFill>
              <a:schemeClr val="tx1"/>
            </a:solidFill>
          </a:endParaRPr>
        </a:p>
      </dgm:t>
    </dgm:pt>
    <dgm:pt modelId="{077D0FFC-8D49-485E-B54D-C4EE296347A9}" type="parTrans" cxnId="{7C028092-80D0-48E0-A5C1-63EB97568FE2}">
      <dgm:prSet/>
      <dgm:spPr/>
      <dgm:t>
        <a:bodyPr/>
        <a:lstStyle/>
        <a:p>
          <a:endParaRPr lang="en-US"/>
        </a:p>
      </dgm:t>
    </dgm:pt>
    <dgm:pt modelId="{38AA36B9-2979-4719-9D74-F64A46C3870D}" type="sibTrans" cxnId="{7C028092-80D0-48E0-A5C1-63EB97568FE2}">
      <dgm:prSet/>
      <dgm:spPr/>
      <dgm:t>
        <a:bodyPr/>
        <a:lstStyle/>
        <a:p>
          <a:endParaRPr lang="en-US"/>
        </a:p>
      </dgm:t>
    </dgm:pt>
    <dgm:pt modelId="{B4B7603F-47D3-4D61-9604-086B480FB144}">
      <dgm:prSet phldrT="[Text]"/>
      <dgm:spPr/>
      <dgm:t>
        <a:bodyPr/>
        <a:lstStyle/>
        <a:p>
          <a:r>
            <a:rPr lang="en-US" dirty="0" smtClean="0"/>
            <a:t>Define,describe,list,count</a:t>
          </a:r>
          <a:endParaRPr lang="en-US" dirty="0"/>
        </a:p>
      </dgm:t>
    </dgm:pt>
    <dgm:pt modelId="{032C5992-A3EB-421D-95A6-429180656495}" type="parTrans" cxnId="{B48D030C-577E-4F3C-97B2-7D9BBB365F9A}">
      <dgm:prSet/>
      <dgm:spPr/>
      <dgm:t>
        <a:bodyPr/>
        <a:lstStyle/>
        <a:p>
          <a:endParaRPr lang="en-US"/>
        </a:p>
      </dgm:t>
    </dgm:pt>
    <dgm:pt modelId="{AC1F7868-B2DB-492D-9917-874B87B19961}" type="sibTrans" cxnId="{B48D030C-577E-4F3C-97B2-7D9BBB365F9A}">
      <dgm:prSet/>
      <dgm:spPr/>
      <dgm:t>
        <a:bodyPr/>
        <a:lstStyle/>
        <a:p>
          <a:endParaRPr lang="en-US"/>
        </a:p>
      </dgm:t>
    </dgm:pt>
    <dgm:pt modelId="{0F728383-E4A1-4C57-9FDE-BE50B4A1237C}">
      <dgm:prSet phldrT="[Text]"/>
      <dgm:spPr/>
      <dgm:t>
        <a:bodyPr/>
        <a:lstStyle/>
        <a:p>
          <a:r>
            <a:rPr lang="en-US" dirty="0" smtClean="0"/>
            <a:t>Show,name,identify</a:t>
          </a:r>
          <a:endParaRPr lang="en-US" dirty="0"/>
        </a:p>
      </dgm:t>
    </dgm:pt>
    <dgm:pt modelId="{659D53FF-C3EF-46EC-BDF0-84341E610AD5}" type="parTrans" cxnId="{1C3D3FAC-EE6C-4E3A-84EE-2425D4031BFD}">
      <dgm:prSet/>
      <dgm:spPr/>
      <dgm:t>
        <a:bodyPr/>
        <a:lstStyle/>
        <a:p>
          <a:endParaRPr lang="en-US"/>
        </a:p>
      </dgm:t>
    </dgm:pt>
    <dgm:pt modelId="{63DAE6D5-BC31-4CFF-AF8A-4D4385825DF9}" type="sibTrans" cxnId="{1C3D3FAC-EE6C-4E3A-84EE-2425D4031BFD}">
      <dgm:prSet/>
      <dgm:spPr/>
      <dgm:t>
        <a:bodyPr/>
        <a:lstStyle/>
        <a:p>
          <a:endParaRPr lang="en-US"/>
        </a:p>
      </dgm:t>
    </dgm:pt>
    <dgm:pt modelId="{A06749B3-17F9-4789-8D68-2248666E1592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Understanding</a:t>
          </a:r>
          <a:endParaRPr lang="en-US" dirty="0">
            <a:solidFill>
              <a:schemeClr val="tx1"/>
            </a:solidFill>
          </a:endParaRPr>
        </a:p>
      </dgm:t>
    </dgm:pt>
    <dgm:pt modelId="{DDE16B35-F021-4D9A-A8C9-F0BA14128C4A}" type="parTrans" cxnId="{13D25556-2C37-47CB-84E7-D6A63CF00566}">
      <dgm:prSet/>
      <dgm:spPr/>
      <dgm:t>
        <a:bodyPr/>
        <a:lstStyle/>
        <a:p>
          <a:endParaRPr lang="en-US"/>
        </a:p>
      </dgm:t>
    </dgm:pt>
    <dgm:pt modelId="{BA605886-C73F-4E03-A561-A0AF43373A05}" type="sibTrans" cxnId="{13D25556-2C37-47CB-84E7-D6A63CF00566}">
      <dgm:prSet/>
      <dgm:spPr/>
      <dgm:t>
        <a:bodyPr/>
        <a:lstStyle/>
        <a:p>
          <a:endParaRPr lang="en-US"/>
        </a:p>
      </dgm:t>
    </dgm:pt>
    <dgm:pt modelId="{6BE493C3-16B3-4018-B953-6FB55CD34D3B}">
      <dgm:prSet phldrT="[Text]"/>
      <dgm:spPr/>
      <dgm:t>
        <a:bodyPr/>
        <a:lstStyle/>
        <a:p>
          <a:r>
            <a:rPr lang="en-US" dirty="0" smtClean="0"/>
            <a:t>Summarise,classify,compare</a:t>
          </a:r>
          <a:endParaRPr lang="en-US" dirty="0"/>
        </a:p>
      </dgm:t>
    </dgm:pt>
    <dgm:pt modelId="{C6490106-A547-47E4-AE62-091C6BBE6011}" type="parTrans" cxnId="{F3338BA3-153C-4B98-B5D2-8047B0C8D378}">
      <dgm:prSet/>
      <dgm:spPr/>
      <dgm:t>
        <a:bodyPr/>
        <a:lstStyle/>
        <a:p>
          <a:endParaRPr lang="en-US"/>
        </a:p>
      </dgm:t>
    </dgm:pt>
    <dgm:pt modelId="{969D196B-EB0F-4EF7-81E2-14D1501D637B}" type="sibTrans" cxnId="{F3338BA3-153C-4B98-B5D2-8047B0C8D378}">
      <dgm:prSet/>
      <dgm:spPr/>
      <dgm:t>
        <a:bodyPr/>
        <a:lstStyle/>
        <a:p>
          <a:endParaRPr lang="en-US"/>
        </a:p>
      </dgm:t>
    </dgm:pt>
    <dgm:pt modelId="{BAD73669-894E-49C2-AABF-4A1729C98ECC}">
      <dgm:prSet phldrT="[Text]"/>
      <dgm:spPr/>
      <dgm:t>
        <a:bodyPr/>
        <a:lstStyle/>
        <a:p>
          <a:r>
            <a:rPr lang="en-US" dirty="0" smtClean="0"/>
            <a:t>Discuss,estimate,explain</a:t>
          </a:r>
          <a:endParaRPr lang="en-US" dirty="0"/>
        </a:p>
      </dgm:t>
    </dgm:pt>
    <dgm:pt modelId="{374D9CA9-2BA9-487A-A0EF-B3B46E1252BE}" type="parTrans" cxnId="{2C14CC0B-7C20-46EF-AE03-64F3A85D1AC3}">
      <dgm:prSet/>
      <dgm:spPr/>
      <dgm:t>
        <a:bodyPr/>
        <a:lstStyle/>
        <a:p>
          <a:endParaRPr lang="en-US"/>
        </a:p>
      </dgm:t>
    </dgm:pt>
    <dgm:pt modelId="{B1361601-7FC1-49E7-8981-85CECF2F2C5D}" type="sibTrans" cxnId="{2C14CC0B-7C20-46EF-AE03-64F3A85D1AC3}">
      <dgm:prSet/>
      <dgm:spPr/>
      <dgm:t>
        <a:bodyPr/>
        <a:lstStyle/>
        <a:p>
          <a:endParaRPr lang="en-US"/>
        </a:p>
      </dgm:t>
    </dgm:pt>
    <dgm:pt modelId="{7CA19379-2DA2-4903-966A-561D6AF37AF6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Application</a:t>
          </a:r>
          <a:endParaRPr lang="en-US" dirty="0">
            <a:solidFill>
              <a:schemeClr val="tx1"/>
            </a:solidFill>
          </a:endParaRPr>
        </a:p>
      </dgm:t>
    </dgm:pt>
    <dgm:pt modelId="{8A5CBB63-EA7D-4B3A-8FDA-DBF01F74AFF6}" type="parTrans" cxnId="{FFA62DAB-BF57-4E4C-A2A1-E773608BDE27}">
      <dgm:prSet/>
      <dgm:spPr/>
      <dgm:t>
        <a:bodyPr/>
        <a:lstStyle/>
        <a:p>
          <a:endParaRPr lang="en-US"/>
        </a:p>
      </dgm:t>
    </dgm:pt>
    <dgm:pt modelId="{6EC36DC0-8443-4C8F-982B-E6CE7912CEEE}" type="sibTrans" cxnId="{FFA62DAB-BF57-4E4C-A2A1-E773608BDE27}">
      <dgm:prSet/>
      <dgm:spPr/>
      <dgm:t>
        <a:bodyPr/>
        <a:lstStyle/>
        <a:p>
          <a:endParaRPr lang="en-US"/>
        </a:p>
      </dgm:t>
    </dgm:pt>
    <dgm:pt modelId="{CB104CB0-A9E8-4FA7-85B7-174FACF15B1F}">
      <dgm:prSet phldrT="[Text]"/>
      <dgm:spPr/>
      <dgm:t>
        <a:bodyPr/>
        <a:lstStyle/>
        <a:p>
          <a:r>
            <a:rPr lang="en-US" dirty="0" smtClean="0"/>
            <a:t>Apply,assess,change,verify</a:t>
          </a:r>
          <a:endParaRPr lang="en-US" dirty="0"/>
        </a:p>
      </dgm:t>
    </dgm:pt>
    <dgm:pt modelId="{79203E0B-BA8E-447B-A232-1DC32F8D2DE1}" type="parTrans" cxnId="{2312D3DF-DB2B-4E55-899F-0CD0487A58D3}">
      <dgm:prSet/>
      <dgm:spPr/>
      <dgm:t>
        <a:bodyPr/>
        <a:lstStyle/>
        <a:p>
          <a:endParaRPr lang="en-US"/>
        </a:p>
      </dgm:t>
    </dgm:pt>
    <dgm:pt modelId="{483C5140-C26F-4E21-8B36-3D288DA9B79A}" type="sibTrans" cxnId="{2312D3DF-DB2B-4E55-899F-0CD0487A58D3}">
      <dgm:prSet/>
      <dgm:spPr/>
      <dgm:t>
        <a:bodyPr/>
        <a:lstStyle/>
        <a:p>
          <a:endParaRPr lang="en-US"/>
        </a:p>
      </dgm:t>
    </dgm:pt>
    <dgm:pt modelId="{BF0687E0-EC79-4EC6-8B4A-1F6F1CA78FCE}">
      <dgm:prSet phldrT="[Text]"/>
      <dgm:spPr/>
      <dgm:t>
        <a:bodyPr/>
        <a:lstStyle/>
        <a:p>
          <a:r>
            <a:rPr lang="en-US" dirty="0" smtClean="0"/>
            <a:t>Construct, translate,select</a:t>
          </a:r>
          <a:endParaRPr lang="en-US" dirty="0"/>
        </a:p>
      </dgm:t>
    </dgm:pt>
    <dgm:pt modelId="{015E57F8-AC3E-4363-9F82-4012876528FA}" type="parTrans" cxnId="{A0CA3781-0C9C-4F60-A62F-EC0D8F6CF1DE}">
      <dgm:prSet/>
      <dgm:spPr/>
      <dgm:t>
        <a:bodyPr/>
        <a:lstStyle/>
        <a:p>
          <a:endParaRPr lang="en-US"/>
        </a:p>
      </dgm:t>
    </dgm:pt>
    <dgm:pt modelId="{C7AA5EA5-9C0A-453C-AB2C-3680F1EF0A34}" type="sibTrans" cxnId="{A0CA3781-0C9C-4F60-A62F-EC0D8F6CF1DE}">
      <dgm:prSet/>
      <dgm:spPr/>
      <dgm:t>
        <a:bodyPr/>
        <a:lstStyle/>
        <a:p>
          <a:endParaRPr lang="en-US"/>
        </a:p>
      </dgm:t>
    </dgm:pt>
    <dgm:pt modelId="{74682833-67C5-4E1E-BD93-88C214DAD425}" type="pres">
      <dgm:prSet presAssocID="{80B1D478-F426-463C-88CD-99F92263933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DA6E935-0F58-4990-BEC1-2A5F888D2B34}" type="pres">
      <dgm:prSet presAssocID="{AEA1839E-E17C-4F08-9AB6-D861F9C301E5}" presName="linNode" presStyleCnt="0"/>
      <dgm:spPr/>
    </dgm:pt>
    <dgm:pt modelId="{5E0694B3-BF3E-42CB-AB87-2C245564BE8D}" type="pres">
      <dgm:prSet presAssocID="{AEA1839E-E17C-4F08-9AB6-D861F9C301E5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CC3C0E-68CF-4AF7-8DC8-5E0CEF3AE6EC}" type="pres">
      <dgm:prSet presAssocID="{AEA1839E-E17C-4F08-9AB6-D861F9C301E5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3A4838-35ED-44CB-92F8-4DE104EAAEC4}" type="pres">
      <dgm:prSet presAssocID="{38AA36B9-2979-4719-9D74-F64A46C3870D}" presName="sp" presStyleCnt="0"/>
      <dgm:spPr/>
    </dgm:pt>
    <dgm:pt modelId="{DE3B8D3E-9BEE-4FF7-B90D-E22DE5902EEF}" type="pres">
      <dgm:prSet presAssocID="{A06749B3-17F9-4789-8D68-2248666E1592}" presName="linNode" presStyleCnt="0"/>
      <dgm:spPr/>
    </dgm:pt>
    <dgm:pt modelId="{F45893D5-07AB-49C7-9C5F-222F840FDC56}" type="pres">
      <dgm:prSet presAssocID="{A06749B3-17F9-4789-8D68-2248666E1592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65227C-C3FA-4185-96CF-2B95BF3E27CB}" type="pres">
      <dgm:prSet presAssocID="{A06749B3-17F9-4789-8D68-2248666E1592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C985EC-A980-4160-AB8A-8EF64F1F5058}" type="pres">
      <dgm:prSet presAssocID="{BA605886-C73F-4E03-A561-A0AF43373A05}" presName="sp" presStyleCnt="0"/>
      <dgm:spPr/>
    </dgm:pt>
    <dgm:pt modelId="{D40AEE02-46E3-4732-A6FE-05198FBED30A}" type="pres">
      <dgm:prSet presAssocID="{7CA19379-2DA2-4903-966A-561D6AF37AF6}" presName="linNode" presStyleCnt="0"/>
      <dgm:spPr/>
    </dgm:pt>
    <dgm:pt modelId="{FD57740A-2166-4C26-B40F-E9F206CB2CDB}" type="pres">
      <dgm:prSet presAssocID="{7CA19379-2DA2-4903-966A-561D6AF37AF6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A2288E-5011-4FF8-AF76-97025BA12B82}" type="pres">
      <dgm:prSet presAssocID="{7CA19379-2DA2-4903-966A-561D6AF37AF6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C028092-80D0-48E0-A5C1-63EB97568FE2}" srcId="{80B1D478-F426-463C-88CD-99F92263933F}" destId="{AEA1839E-E17C-4F08-9AB6-D861F9C301E5}" srcOrd="0" destOrd="0" parTransId="{077D0FFC-8D49-485E-B54D-C4EE296347A9}" sibTransId="{38AA36B9-2979-4719-9D74-F64A46C3870D}"/>
    <dgm:cxn modelId="{F3338BA3-153C-4B98-B5D2-8047B0C8D378}" srcId="{A06749B3-17F9-4789-8D68-2248666E1592}" destId="{6BE493C3-16B3-4018-B953-6FB55CD34D3B}" srcOrd="0" destOrd="0" parTransId="{C6490106-A547-47E4-AE62-091C6BBE6011}" sibTransId="{969D196B-EB0F-4EF7-81E2-14D1501D637B}"/>
    <dgm:cxn modelId="{5A1820EA-112A-49ED-9BF6-15FCFA49A211}" type="presOf" srcId="{7CA19379-2DA2-4903-966A-561D6AF37AF6}" destId="{FD57740A-2166-4C26-B40F-E9F206CB2CDB}" srcOrd="0" destOrd="0" presId="urn:microsoft.com/office/officeart/2005/8/layout/vList5"/>
    <dgm:cxn modelId="{B48D030C-577E-4F3C-97B2-7D9BBB365F9A}" srcId="{AEA1839E-E17C-4F08-9AB6-D861F9C301E5}" destId="{B4B7603F-47D3-4D61-9604-086B480FB144}" srcOrd="0" destOrd="0" parTransId="{032C5992-A3EB-421D-95A6-429180656495}" sibTransId="{AC1F7868-B2DB-492D-9917-874B87B19961}"/>
    <dgm:cxn modelId="{005077A7-5D1C-4E3A-BA80-3625520889EA}" type="presOf" srcId="{BF0687E0-EC79-4EC6-8B4A-1F6F1CA78FCE}" destId="{C1A2288E-5011-4FF8-AF76-97025BA12B82}" srcOrd="0" destOrd="1" presId="urn:microsoft.com/office/officeart/2005/8/layout/vList5"/>
    <dgm:cxn modelId="{1C3D3FAC-EE6C-4E3A-84EE-2425D4031BFD}" srcId="{AEA1839E-E17C-4F08-9AB6-D861F9C301E5}" destId="{0F728383-E4A1-4C57-9FDE-BE50B4A1237C}" srcOrd="1" destOrd="0" parTransId="{659D53FF-C3EF-46EC-BDF0-84341E610AD5}" sibTransId="{63DAE6D5-BC31-4CFF-AF8A-4D4385825DF9}"/>
    <dgm:cxn modelId="{88650827-E312-4C14-A0D8-94F24C752F89}" type="presOf" srcId="{BAD73669-894E-49C2-AABF-4A1729C98ECC}" destId="{8A65227C-C3FA-4185-96CF-2B95BF3E27CB}" srcOrd="0" destOrd="1" presId="urn:microsoft.com/office/officeart/2005/8/layout/vList5"/>
    <dgm:cxn modelId="{13D25556-2C37-47CB-84E7-D6A63CF00566}" srcId="{80B1D478-F426-463C-88CD-99F92263933F}" destId="{A06749B3-17F9-4789-8D68-2248666E1592}" srcOrd="1" destOrd="0" parTransId="{DDE16B35-F021-4D9A-A8C9-F0BA14128C4A}" sibTransId="{BA605886-C73F-4E03-A561-A0AF43373A05}"/>
    <dgm:cxn modelId="{2312D3DF-DB2B-4E55-899F-0CD0487A58D3}" srcId="{7CA19379-2DA2-4903-966A-561D6AF37AF6}" destId="{CB104CB0-A9E8-4FA7-85B7-174FACF15B1F}" srcOrd="0" destOrd="0" parTransId="{79203E0B-BA8E-447B-A232-1DC32F8D2DE1}" sibTransId="{483C5140-C26F-4E21-8B36-3D288DA9B79A}"/>
    <dgm:cxn modelId="{CBF80B70-B233-49EC-9105-EBCA7E3C8150}" type="presOf" srcId="{0F728383-E4A1-4C57-9FDE-BE50B4A1237C}" destId="{59CC3C0E-68CF-4AF7-8DC8-5E0CEF3AE6EC}" srcOrd="0" destOrd="1" presId="urn:microsoft.com/office/officeart/2005/8/layout/vList5"/>
    <dgm:cxn modelId="{D17333F7-E071-4C50-BCCE-EF0E1D16BF51}" type="presOf" srcId="{A06749B3-17F9-4789-8D68-2248666E1592}" destId="{F45893D5-07AB-49C7-9C5F-222F840FDC56}" srcOrd="0" destOrd="0" presId="urn:microsoft.com/office/officeart/2005/8/layout/vList5"/>
    <dgm:cxn modelId="{FFA62DAB-BF57-4E4C-A2A1-E773608BDE27}" srcId="{80B1D478-F426-463C-88CD-99F92263933F}" destId="{7CA19379-2DA2-4903-966A-561D6AF37AF6}" srcOrd="2" destOrd="0" parTransId="{8A5CBB63-EA7D-4B3A-8FDA-DBF01F74AFF6}" sibTransId="{6EC36DC0-8443-4C8F-982B-E6CE7912CEEE}"/>
    <dgm:cxn modelId="{3EFAE549-1493-4A5E-988C-79302612F8E3}" type="presOf" srcId="{AEA1839E-E17C-4F08-9AB6-D861F9C301E5}" destId="{5E0694B3-BF3E-42CB-AB87-2C245564BE8D}" srcOrd="0" destOrd="0" presId="urn:microsoft.com/office/officeart/2005/8/layout/vList5"/>
    <dgm:cxn modelId="{9058168E-FCD9-47F2-B34D-891E4D3961D0}" type="presOf" srcId="{6BE493C3-16B3-4018-B953-6FB55CD34D3B}" destId="{8A65227C-C3FA-4185-96CF-2B95BF3E27CB}" srcOrd="0" destOrd="0" presId="urn:microsoft.com/office/officeart/2005/8/layout/vList5"/>
    <dgm:cxn modelId="{EB34C488-534A-484F-A93F-D1B0006B23E7}" type="presOf" srcId="{B4B7603F-47D3-4D61-9604-086B480FB144}" destId="{59CC3C0E-68CF-4AF7-8DC8-5E0CEF3AE6EC}" srcOrd="0" destOrd="0" presId="urn:microsoft.com/office/officeart/2005/8/layout/vList5"/>
    <dgm:cxn modelId="{A0CA3781-0C9C-4F60-A62F-EC0D8F6CF1DE}" srcId="{7CA19379-2DA2-4903-966A-561D6AF37AF6}" destId="{BF0687E0-EC79-4EC6-8B4A-1F6F1CA78FCE}" srcOrd="1" destOrd="0" parTransId="{015E57F8-AC3E-4363-9F82-4012876528FA}" sibTransId="{C7AA5EA5-9C0A-453C-AB2C-3680F1EF0A34}"/>
    <dgm:cxn modelId="{C5B10AC4-DC3C-4CDB-B06B-4242232F0C07}" type="presOf" srcId="{80B1D478-F426-463C-88CD-99F92263933F}" destId="{74682833-67C5-4E1E-BD93-88C214DAD425}" srcOrd="0" destOrd="0" presId="urn:microsoft.com/office/officeart/2005/8/layout/vList5"/>
    <dgm:cxn modelId="{F073C0C8-4B2C-4C64-969A-5B0A91741815}" type="presOf" srcId="{CB104CB0-A9E8-4FA7-85B7-174FACF15B1F}" destId="{C1A2288E-5011-4FF8-AF76-97025BA12B82}" srcOrd="0" destOrd="0" presId="urn:microsoft.com/office/officeart/2005/8/layout/vList5"/>
    <dgm:cxn modelId="{2C14CC0B-7C20-46EF-AE03-64F3A85D1AC3}" srcId="{A06749B3-17F9-4789-8D68-2248666E1592}" destId="{BAD73669-894E-49C2-AABF-4A1729C98ECC}" srcOrd="1" destOrd="0" parTransId="{374D9CA9-2BA9-487A-A0EF-B3B46E1252BE}" sibTransId="{B1361601-7FC1-49E7-8981-85CECF2F2C5D}"/>
    <dgm:cxn modelId="{18B27C46-BBB9-4FC7-B4C2-A752C02861B4}" type="presParOf" srcId="{74682833-67C5-4E1E-BD93-88C214DAD425}" destId="{5DA6E935-0F58-4990-BEC1-2A5F888D2B34}" srcOrd="0" destOrd="0" presId="urn:microsoft.com/office/officeart/2005/8/layout/vList5"/>
    <dgm:cxn modelId="{E18596DA-6068-4E3C-BC61-BBE0889321EC}" type="presParOf" srcId="{5DA6E935-0F58-4990-BEC1-2A5F888D2B34}" destId="{5E0694B3-BF3E-42CB-AB87-2C245564BE8D}" srcOrd="0" destOrd="0" presId="urn:microsoft.com/office/officeart/2005/8/layout/vList5"/>
    <dgm:cxn modelId="{7E5C3054-FF90-412B-B43E-A4E58436BBEA}" type="presParOf" srcId="{5DA6E935-0F58-4990-BEC1-2A5F888D2B34}" destId="{59CC3C0E-68CF-4AF7-8DC8-5E0CEF3AE6EC}" srcOrd="1" destOrd="0" presId="urn:microsoft.com/office/officeart/2005/8/layout/vList5"/>
    <dgm:cxn modelId="{873A8F72-01BF-45F8-942C-FF4BF51620A0}" type="presParOf" srcId="{74682833-67C5-4E1E-BD93-88C214DAD425}" destId="{863A4838-35ED-44CB-92F8-4DE104EAAEC4}" srcOrd="1" destOrd="0" presId="urn:microsoft.com/office/officeart/2005/8/layout/vList5"/>
    <dgm:cxn modelId="{EF115618-E537-4F53-A9B4-7FA81B9B33A0}" type="presParOf" srcId="{74682833-67C5-4E1E-BD93-88C214DAD425}" destId="{DE3B8D3E-9BEE-4FF7-B90D-E22DE5902EEF}" srcOrd="2" destOrd="0" presId="urn:microsoft.com/office/officeart/2005/8/layout/vList5"/>
    <dgm:cxn modelId="{AD8A5208-AE09-4749-993F-311DCC153579}" type="presParOf" srcId="{DE3B8D3E-9BEE-4FF7-B90D-E22DE5902EEF}" destId="{F45893D5-07AB-49C7-9C5F-222F840FDC56}" srcOrd="0" destOrd="0" presId="urn:microsoft.com/office/officeart/2005/8/layout/vList5"/>
    <dgm:cxn modelId="{76E4F741-9CD0-45B9-9C29-4397A5B48174}" type="presParOf" srcId="{DE3B8D3E-9BEE-4FF7-B90D-E22DE5902EEF}" destId="{8A65227C-C3FA-4185-96CF-2B95BF3E27CB}" srcOrd="1" destOrd="0" presId="urn:microsoft.com/office/officeart/2005/8/layout/vList5"/>
    <dgm:cxn modelId="{7D9ECE68-844A-4933-9C43-049F1BECAE50}" type="presParOf" srcId="{74682833-67C5-4E1E-BD93-88C214DAD425}" destId="{4FC985EC-A980-4160-AB8A-8EF64F1F5058}" srcOrd="3" destOrd="0" presId="urn:microsoft.com/office/officeart/2005/8/layout/vList5"/>
    <dgm:cxn modelId="{BE944296-3B4A-4702-9892-FA7BB451CA4B}" type="presParOf" srcId="{74682833-67C5-4E1E-BD93-88C214DAD425}" destId="{D40AEE02-46E3-4732-A6FE-05198FBED30A}" srcOrd="4" destOrd="0" presId="urn:microsoft.com/office/officeart/2005/8/layout/vList5"/>
    <dgm:cxn modelId="{6262CAEE-B203-4C4C-8BE7-B8498BED56D1}" type="presParOf" srcId="{D40AEE02-46E3-4732-A6FE-05198FBED30A}" destId="{FD57740A-2166-4C26-B40F-E9F206CB2CDB}" srcOrd="0" destOrd="0" presId="urn:microsoft.com/office/officeart/2005/8/layout/vList5"/>
    <dgm:cxn modelId="{161E8C68-6483-4678-9EC0-01E5156E7C79}" type="presParOf" srcId="{D40AEE02-46E3-4732-A6FE-05198FBED30A}" destId="{C1A2288E-5011-4FF8-AF76-97025BA12B8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90ED863-5883-43F1-881D-B73C9A5752DC}">
      <dsp:nvSpPr>
        <dsp:cNvPr id="0" name=""/>
        <dsp:cNvSpPr/>
      </dsp:nvSpPr>
      <dsp:spPr>
        <a:xfrm>
          <a:off x="0" y="1797270"/>
          <a:ext cx="8448675" cy="5899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tx1"/>
              </a:solidFill>
            </a:rPr>
            <a:t>Knowledge</a:t>
          </a:r>
          <a:endParaRPr lang="en-US" sz="2800" kern="1200" dirty="0">
            <a:solidFill>
              <a:schemeClr val="tx1"/>
            </a:solidFill>
          </a:endParaRPr>
        </a:p>
      </dsp:txBody>
      <dsp:txXfrm>
        <a:off x="0" y="1797270"/>
        <a:ext cx="8448675" cy="318548"/>
      </dsp:txXfrm>
    </dsp:sp>
    <dsp:sp modelId="{7A2E1F9A-B675-4680-A97D-2DB1A5A03CB5}">
      <dsp:nvSpPr>
        <dsp:cNvPr id="0" name=""/>
        <dsp:cNvSpPr/>
      </dsp:nvSpPr>
      <dsp:spPr>
        <a:xfrm>
          <a:off x="0" y="2104020"/>
          <a:ext cx="4224337" cy="27135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0" y="2104020"/>
        <a:ext cx="4224337" cy="271355"/>
      </dsp:txXfrm>
    </dsp:sp>
    <dsp:sp modelId="{0A40F600-728D-43DB-9D00-E672D6645793}">
      <dsp:nvSpPr>
        <dsp:cNvPr id="0" name=""/>
        <dsp:cNvSpPr/>
      </dsp:nvSpPr>
      <dsp:spPr>
        <a:xfrm>
          <a:off x="4224337" y="2104020"/>
          <a:ext cx="4224337" cy="27135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4224337" y="2104020"/>
        <a:ext cx="4224337" cy="271355"/>
      </dsp:txXfrm>
    </dsp:sp>
    <dsp:sp modelId="{332A0E4D-B447-43E7-B513-9A4CCF96380E}">
      <dsp:nvSpPr>
        <dsp:cNvPr id="0" name=""/>
        <dsp:cNvSpPr/>
      </dsp:nvSpPr>
      <dsp:spPr>
        <a:xfrm rot="10800000">
          <a:off x="0" y="898846"/>
          <a:ext cx="8448675" cy="90727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tx1"/>
              </a:solidFill>
            </a:rPr>
            <a:t>Comprehension</a:t>
          </a:r>
          <a:endParaRPr lang="en-US" sz="2800" kern="1200" dirty="0">
            <a:solidFill>
              <a:schemeClr val="tx1"/>
            </a:solidFill>
          </a:endParaRPr>
        </a:p>
      </dsp:txBody>
      <dsp:txXfrm>
        <a:off x="0" y="898846"/>
        <a:ext cx="8448675" cy="318452"/>
      </dsp:txXfrm>
    </dsp:sp>
    <dsp:sp modelId="{2B311684-FCD9-494B-BF5E-96A075DEC6B2}">
      <dsp:nvSpPr>
        <dsp:cNvPr id="0" name=""/>
        <dsp:cNvSpPr/>
      </dsp:nvSpPr>
      <dsp:spPr>
        <a:xfrm>
          <a:off x="0" y="1217299"/>
          <a:ext cx="4224337" cy="27127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0" y="1217299"/>
        <a:ext cx="4224337" cy="271274"/>
      </dsp:txXfrm>
    </dsp:sp>
    <dsp:sp modelId="{0809EB51-27FF-448D-B28E-EF3E88416EF5}">
      <dsp:nvSpPr>
        <dsp:cNvPr id="0" name=""/>
        <dsp:cNvSpPr/>
      </dsp:nvSpPr>
      <dsp:spPr>
        <a:xfrm>
          <a:off x="4224337" y="1217299"/>
          <a:ext cx="4224337" cy="27127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4224337" y="1217299"/>
        <a:ext cx="4224337" cy="271274"/>
      </dsp:txXfrm>
    </dsp:sp>
    <dsp:sp modelId="{5F1AE13B-CC13-47E0-AABD-5613D608BC0E}">
      <dsp:nvSpPr>
        <dsp:cNvPr id="0" name=""/>
        <dsp:cNvSpPr/>
      </dsp:nvSpPr>
      <dsp:spPr>
        <a:xfrm rot="10800000">
          <a:off x="0" y="0"/>
          <a:ext cx="8448675" cy="90727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tx1"/>
              </a:solidFill>
            </a:rPr>
            <a:t>Application</a:t>
          </a:r>
          <a:endParaRPr lang="en-US" sz="2800" kern="1200" dirty="0">
            <a:solidFill>
              <a:schemeClr val="tx1"/>
            </a:solidFill>
          </a:endParaRPr>
        </a:p>
      </dsp:txBody>
      <dsp:txXfrm>
        <a:off x="0" y="0"/>
        <a:ext cx="8448675" cy="318452"/>
      </dsp:txXfrm>
    </dsp:sp>
    <dsp:sp modelId="{2A4D4AF2-05CE-4BE9-92BB-6CB3249A5498}">
      <dsp:nvSpPr>
        <dsp:cNvPr id="0" name=""/>
        <dsp:cNvSpPr/>
      </dsp:nvSpPr>
      <dsp:spPr>
        <a:xfrm>
          <a:off x="0" y="318874"/>
          <a:ext cx="4224337" cy="27127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0" y="318874"/>
        <a:ext cx="4224337" cy="271274"/>
      </dsp:txXfrm>
    </dsp:sp>
    <dsp:sp modelId="{A7AE7D26-0E2F-4461-8286-7CE3473DBC56}">
      <dsp:nvSpPr>
        <dsp:cNvPr id="0" name=""/>
        <dsp:cNvSpPr/>
      </dsp:nvSpPr>
      <dsp:spPr>
        <a:xfrm>
          <a:off x="4224337" y="318874"/>
          <a:ext cx="4224337" cy="27127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4224337" y="318874"/>
        <a:ext cx="4224337" cy="27127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90ED863-5883-43F1-881D-B73C9A5752DC}">
      <dsp:nvSpPr>
        <dsp:cNvPr id="0" name=""/>
        <dsp:cNvSpPr/>
      </dsp:nvSpPr>
      <dsp:spPr>
        <a:xfrm>
          <a:off x="0" y="1797270"/>
          <a:ext cx="8448675" cy="5899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tx1"/>
              </a:solidFill>
            </a:rPr>
            <a:t>Analysis</a:t>
          </a:r>
          <a:endParaRPr lang="en-US" sz="2800" kern="1200" dirty="0">
            <a:solidFill>
              <a:schemeClr val="tx1"/>
            </a:solidFill>
          </a:endParaRPr>
        </a:p>
      </dsp:txBody>
      <dsp:txXfrm>
        <a:off x="0" y="1797270"/>
        <a:ext cx="8448675" cy="318548"/>
      </dsp:txXfrm>
    </dsp:sp>
    <dsp:sp modelId="{7A2E1F9A-B675-4680-A97D-2DB1A5A03CB5}">
      <dsp:nvSpPr>
        <dsp:cNvPr id="0" name=""/>
        <dsp:cNvSpPr/>
      </dsp:nvSpPr>
      <dsp:spPr>
        <a:xfrm>
          <a:off x="0" y="2104020"/>
          <a:ext cx="4224337" cy="27135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>
        <a:off x="0" y="2104020"/>
        <a:ext cx="4224337" cy="271355"/>
      </dsp:txXfrm>
    </dsp:sp>
    <dsp:sp modelId="{0A40F600-728D-43DB-9D00-E672D6645793}">
      <dsp:nvSpPr>
        <dsp:cNvPr id="0" name=""/>
        <dsp:cNvSpPr/>
      </dsp:nvSpPr>
      <dsp:spPr>
        <a:xfrm>
          <a:off x="4224337" y="2104020"/>
          <a:ext cx="4224337" cy="27135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>
        <a:off x="4224337" y="2104020"/>
        <a:ext cx="4224337" cy="271355"/>
      </dsp:txXfrm>
    </dsp:sp>
    <dsp:sp modelId="{332A0E4D-B447-43E7-B513-9A4CCF96380E}">
      <dsp:nvSpPr>
        <dsp:cNvPr id="0" name=""/>
        <dsp:cNvSpPr/>
      </dsp:nvSpPr>
      <dsp:spPr>
        <a:xfrm rot="10800000">
          <a:off x="0" y="898846"/>
          <a:ext cx="8448675" cy="90727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tx1"/>
              </a:solidFill>
            </a:rPr>
            <a:t>Synthesis</a:t>
          </a:r>
          <a:endParaRPr lang="en-US" sz="2800" kern="1200" dirty="0">
            <a:solidFill>
              <a:schemeClr val="tx1"/>
            </a:solidFill>
          </a:endParaRPr>
        </a:p>
      </dsp:txBody>
      <dsp:txXfrm>
        <a:off x="0" y="898846"/>
        <a:ext cx="8448675" cy="318452"/>
      </dsp:txXfrm>
    </dsp:sp>
    <dsp:sp modelId="{2B311684-FCD9-494B-BF5E-96A075DEC6B2}">
      <dsp:nvSpPr>
        <dsp:cNvPr id="0" name=""/>
        <dsp:cNvSpPr/>
      </dsp:nvSpPr>
      <dsp:spPr>
        <a:xfrm>
          <a:off x="0" y="1217299"/>
          <a:ext cx="4224337" cy="27127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>
        <a:off x="0" y="1217299"/>
        <a:ext cx="4224337" cy="271274"/>
      </dsp:txXfrm>
    </dsp:sp>
    <dsp:sp modelId="{0809EB51-27FF-448D-B28E-EF3E88416EF5}">
      <dsp:nvSpPr>
        <dsp:cNvPr id="0" name=""/>
        <dsp:cNvSpPr/>
      </dsp:nvSpPr>
      <dsp:spPr>
        <a:xfrm>
          <a:off x="4224337" y="1217299"/>
          <a:ext cx="4224337" cy="27127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>
        <a:off x="4224337" y="1217299"/>
        <a:ext cx="4224337" cy="271274"/>
      </dsp:txXfrm>
    </dsp:sp>
    <dsp:sp modelId="{5F1AE13B-CC13-47E0-AABD-5613D608BC0E}">
      <dsp:nvSpPr>
        <dsp:cNvPr id="0" name=""/>
        <dsp:cNvSpPr/>
      </dsp:nvSpPr>
      <dsp:spPr>
        <a:xfrm rot="10800000">
          <a:off x="0" y="0"/>
          <a:ext cx="8448675" cy="90727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tx1"/>
              </a:solidFill>
            </a:rPr>
            <a:t>Evaluation</a:t>
          </a:r>
          <a:endParaRPr lang="en-US" sz="2800" kern="1200" dirty="0">
            <a:solidFill>
              <a:schemeClr val="tx1"/>
            </a:solidFill>
          </a:endParaRPr>
        </a:p>
      </dsp:txBody>
      <dsp:txXfrm>
        <a:off x="0" y="0"/>
        <a:ext cx="8448675" cy="318452"/>
      </dsp:txXfrm>
    </dsp:sp>
    <dsp:sp modelId="{2A4D4AF2-05CE-4BE9-92BB-6CB3249A5498}">
      <dsp:nvSpPr>
        <dsp:cNvPr id="0" name=""/>
        <dsp:cNvSpPr/>
      </dsp:nvSpPr>
      <dsp:spPr>
        <a:xfrm>
          <a:off x="0" y="318874"/>
          <a:ext cx="4224337" cy="27127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>
            <a:solidFill>
              <a:schemeClr val="tx1"/>
            </a:solidFill>
          </a:endParaRPr>
        </a:p>
      </dsp:txBody>
      <dsp:txXfrm>
        <a:off x="0" y="318874"/>
        <a:ext cx="4224337" cy="271274"/>
      </dsp:txXfrm>
    </dsp:sp>
    <dsp:sp modelId="{A7AE7D26-0E2F-4461-8286-7CE3473DBC56}">
      <dsp:nvSpPr>
        <dsp:cNvPr id="0" name=""/>
        <dsp:cNvSpPr/>
      </dsp:nvSpPr>
      <dsp:spPr>
        <a:xfrm>
          <a:off x="4224337" y="318874"/>
          <a:ext cx="4224337" cy="27127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>
        <a:off x="4224337" y="318874"/>
        <a:ext cx="4224337" cy="27127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9CC3C0E-68CF-4AF7-8DC8-5E0CEF3AE6EC}">
      <dsp:nvSpPr>
        <dsp:cNvPr id="0" name=""/>
        <dsp:cNvSpPr/>
      </dsp:nvSpPr>
      <dsp:spPr>
        <a:xfrm rot="5400000">
          <a:off x="5199941" y="-2020064"/>
          <a:ext cx="1090314" cy="54071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Define,describe,list,count</a:t>
          </a:r>
          <a:endParaRPr lang="en-US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Show,name,identify</a:t>
          </a:r>
          <a:endParaRPr lang="en-US" sz="2900" kern="1200" dirty="0"/>
        </a:p>
      </dsp:txBody>
      <dsp:txXfrm rot="5400000">
        <a:off x="5199941" y="-2020064"/>
        <a:ext cx="1090314" cy="5407152"/>
      </dsp:txXfrm>
    </dsp:sp>
    <dsp:sp modelId="{5E0694B3-BF3E-42CB-AB87-2C245564BE8D}">
      <dsp:nvSpPr>
        <dsp:cNvPr id="0" name=""/>
        <dsp:cNvSpPr/>
      </dsp:nvSpPr>
      <dsp:spPr>
        <a:xfrm>
          <a:off x="0" y="2064"/>
          <a:ext cx="3041523" cy="13628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solidFill>
                <a:schemeClr val="tx1"/>
              </a:solidFill>
            </a:rPr>
            <a:t>Knowledge</a:t>
          </a:r>
          <a:endParaRPr lang="en-US" sz="3000" kern="1200" dirty="0">
            <a:solidFill>
              <a:schemeClr val="tx1"/>
            </a:solidFill>
          </a:endParaRPr>
        </a:p>
      </dsp:txBody>
      <dsp:txXfrm>
        <a:off x="0" y="2064"/>
        <a:ext cx="3041523" cy="1362893"/>
      </dsp:txXfrm>
    </dsp:sp>
    <dsp:sp modelId="{8A65227C-C3FA-4185-96CF-2B95BF3E27CB}">
      <dsp:nvSpPr>
        <dsp:cNvPr id="0" name=""/>
        <dsp:cNvSpPr/>
      </dsp:nvSpPr>
      <dsp:spPr>
        <a:xfrm rot="5400000">
          <a:off x="5199941" y="-589026"/>
          <a:ext cx="1090314" cy="54071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Summarise,classify,compare</a:t>
          </a:r>
          <a:endParaRPr lang="en-US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Discuss,estimate,explain</a:t>
          </a:r>
          <a:endParaRPr lang="en-US" sz="2900" kern="1200" dirty="0"/>
        </a:p>
      </dsp:txBody>
      <dsp:txXfrm rot="5400000">
        <a:off x="5199941" y="-589026"/>
        <a:ext cx="1090314" cy="5407152"/>
      </dsp:txXfrm>
    </dsp:sp>
    <dsp:sp modelId="{F45893D5-07AB-49C7-9C5F-222F840FDC56}">
      <dsp:nvSpPr>
        <dsp:cNvPr id="0" name=""/>
        <dsp:cNvSpPr/>
      </dsp:nvSpPr>
      <dsp:spPr>
        <a:xfrm>
          <a:off x="0" y="1433103"/>
          <a:ext cx="3041523" cy="13628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solidFill>
                <a:schemeClr val="tx1"/>
              </a:solidFill>
            </a:rPr>
            <a:t>Understanding</a:t>
          </a:r>
          <a:endParaRPr lang="en-US" sz="3000" kern="1200" dirty="0">
            <a:solidFill>
              <a:schemeClr val="tx1"/>
            </a:solidFill>
          </a:endParaRPr>
        </a:p>
      </dsp:txBody>
      <dsp:txXfrm>
        <a:off x="0" y="1433103"/>
        <a:ext cx="3041523" cy="1362893"/>
      </dsp:txXfrm>
    </dsp:sp>
    <dsp:sp modelId="{C1A2288E-5011-4FF8-AF76-97025BA12B82}">
      <dsp:nvSpPr>
        <dsp:cNvPr id="0" name=""/>
        <dsp:cNvSpPr/>
      </dsp:nvSpPr>
      <dsp:spPr>
        <a:xfrm rot="5400000">
          <a:off x="5199941" y="842012"/>
          <a:ext cx="1090314" cy="54071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Apply,assess,change,verify</a:t>
          </a:r>
          <a:endParaRPr lang="en-US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Construct, translate,select</a:t>
          </a:r>
          <a:endParaRPr lang="en-US" sz="2900" kern="1200" dirty="0"/>
        </a:p>
      </dsp:txBody>
      <dsp:txXfrm rot="5400000">
        <a:off x="5199941" y="842012"/>
        <a:ext cx="1090314" cy="5407152"/>
      </dsp:txXfrm>
    </dsp:sp>
    <dsp:sp modelId="{FD57740A-2166-4C26-B40F-E9F206CB2CDB}">
      <dsp:nvSpPr>
        <dsp:cNvPr id="0" name=""/>
        <dsp:cNvSpPr/>
      </dsp:nvSpPr>
      <dsp:spPr>
        <a:xfrm>
          <a:off x="0" y="2864141"/>
          <a:ext cx="3041523" cy="13628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solidFill>
                <a:schemeClr val="tx1"/>
              </a:solidFill>
            </a:rPr>
            <a:t>Application</a:t>
          </a:r>
          <a:endParaRPr lang="en-US" sz="3000" kern="1200" dirty="0">
            <a:solidFill>
              <a:schemeClr val="tx1"/>
            </a:solidFill>
          </a:endParaRPr>
        </a:p>
      </dsp:txBody>
      <dsp:txXfrm>
        <a:off x="0" y="2864141"/>
        <a:ext cx="3041523" cy="13628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fld id="{F92D8416-3599-4D86-BE2C-42CC101BC6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fld id="{5C87D61D-3804-46C3-8970-131E6AF63FC3}" type="datetimeFigureOut">
              <a:rPr lang="en-US"/>
              <a:pPr>
                <a:defRPr/>
              </a:pPr>
              <a:t>12/4/2009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fld id="{E55B725B-44B1-4333-9E92-A4AA4FEBC9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923E650-DF2B-4B84-830F-6C987914AA39}" type="slidenum">
              <a:rPr lang="en-GB" smtClean="0">
                <a:latin typeface="Times New Roman" pitchFamily="18" charset="0"/>
                <a:cs typeface="Times New Roman" pitchFamily="18" charset="0"/>
              </a:rPr>
              <a:pPr/>
              <a:t>1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4DDC438-884E-427E-919A-4FFF5BB81350}" type="slidenum">
              <a:rPr lang="en-GB" smtClean="0">
                <a:latin typeface="Times New Roman" pitchFamily="18" charset="0"/>
                <a:cs typeface="Times New Roman" pitchFamily="18" charset="0"/>
              </a:rPr>
              <a:pPr/>
              <a:t>7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77838"/>
            <a:ext cx="2057400" cy="5222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77838"/>
            <a:ext cx="6019800" cy="5222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46075" y="1279525"/>
            <a:ext cx="8448675" cy="50276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04863"/>
            <a:ext cx="7391400" cy="947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1981200"/>
            <a:ext cx="7391400" cy="3352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806C8-4B8B-4DB2-8228-D84A7A942DCC}" type="datetimeFigureOut">
              <a:rPr lang="en-US"/>
              <a:pPr>
                <a:defRPr/>
              </a:pPr>
              <a:t>12/4/2009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8B5112-10ED-4863-A9E0-E42ADD0837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6188B-5C4B-4BA7-A473-CA96C8B00A41}" type="datetimeFigureOut">
              <a:rPr lang="en-US"/>
              <a:pPr>
                <a:defRPr/>
              </a:pPr>
              <a:t>12/4/2009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E2BED-A5D0-463E-BD93-E8646FE692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9FD80-B9F1-4DBB-B903-E93CF577C312}" type="datetimeFigureOut">
              <a:rPr lang="en-US"/>
              <a:pPr>
                <a:defRPr/>
              </a:pPr>
              <a:t>12/4/2009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57DF6-5794-4196-9A61-BAFD3535E0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36DD0-1FC6-4C30-9CB1-77DF6944D9C6}" type="datetimeFigureOut">
              <a:rPr lang="en-US"/>
              <a:pPr>
                <a:defRPr/>
              </a:pPr>
              <a:t>12/4/2009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70D9E-96F3-43AD-B090-8C872878934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1E4E7-96E8-420C-A3AC-0909E018A52D}" type="datetimeFigureOut">
              <a:rPr lang="en-US"/>
              <a:pPr>
                <a:defRPr/>
              </a:pPr>
              <a:t>12/4/2009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D5D2E-BE68-4465-9936-C7ECA04F81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6C63A-0C8B-40B6-B673-D074FC8A096A}" type="datetimeFigureOut">
              <a:rPr lang="en-US"/>
              <a:pPr>
                <a:defRPr/>
              </a:pPr>
              <a:t>12/4/2009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3C2F1-46B2-45E5-9E6C-93FCCEF7B0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75" y="2087758"/>
            <a:ext cx="8448674" cy="42281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E8DDA-1892-48F9-BDF6-5456CE7A12E2}" type="datetimeFigureOut">
              <a:rPr lang="en-US"/>
              <a:pPr>
                <a:defRPr/>
              </a:pPr>
              <a:t>12/4/2009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8A2854-6766-47BB-8A20-E8163C506A7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55180-0C22-4CA7-AEE9-8DC82D2D4CB6}" type="datetimeFigureOut">
              <a:rPr lang="en-US"/>
              <a:pPr>
                <a:defRPr/>
              </a:pPr>
              <a:t>12/4/2009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7533A-4349-4DD8-8D4B-F57F278CD1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2162C-FBB8-4EA8-889E-9AF19D5C4DAA}" type="datetimeFigureOut">
              <a:rPr lang="en-US"/>
              <a:pPr>
                <a:defRPr/>
              </a:pPr>
              <a:t>12/4/2009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30FE4-BF8A-436D-B62A-612E64BCB2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0A124-058A-41A9-85CF-4B6CE859DB49}" type="datetimeFigureOut">
              <a:rPr lang="en-US"/>
              <a:pPr>
                <a:defRPr/>
              </a:pPr>
              <a:t>12/4/2009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0947E-2DF5-44EC-8597-8D838EA9FE0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97918-8942-4034-B1F5-E50FB5E5E865}" type="datetimeFigureOut">
              <a:rPr lang="en-US"/>
              <a:pPr>
                <a:defRPr/>
              </a:pPr>
              <a:t>12/4/2009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8042D-B75C-45B9-90F5-A6CC11EA2C4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0325"/>
            <a:ext cx="4038600" cy="4370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0325"/>
            <a:ext cx="4038600" cy="4370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6075" y="1279525"/>
            <a:ext cx="84486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6075" y="2079625"/>
            <a:ext cx="8448675" cy="422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</p:txBody>
      </p:sp>
      <p:pic>
        <p:nvPicPr>
          <p:cNvPr id="1028" name="Picture 17" descr="ENU_Logo_be0f34.png"/>
          <p:cNvPicPr>
            <a:picLocks noChangeAspect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594475" y="352425"/>
            <a:ext cx="220027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5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46242040-8BDF-43AE-B7F3-7CEFDFBAA6E8}" type="datetimeFigureOut">
              <a:rPr lang="en-US"/>
              <a:pPr>
                <a:defRPr/>
              </a:pPr>
              <a:t>12/4/2009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09BB9A15-57C1-4CD6-AD63-AB6534B000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8"/>
          <p:cNvSpPr txBox="1">
            <a:spLocks noChangeArrowheads="1"/>
          </p:cNvSpPr>
          <p:nvPr/>
        </p:nvSpPr>
        <p:spPr bwMode="auto">
          <a:xfrm>
            <a:off x="1000125" y="4786313"/>
            <a:ext cx="7056438" cy="7842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800">
                <a:solidFill>
                  <a:srgbClr val="FFFF00"/>
                </a:solidFill>
              </a:rPr>
              <a:t>Andy Gibbs</a:t>
            </a:r>
          </a:p>
          <a:p>
            <a:pPr algn="ctr">
              <a:spcBef>
                <a:spcPct val="50000"/>
              </a:spcBef>
            </a:pPr>
            <a:r>
              <a:rPr lang="en-GB" sz="1800">
                <a:solidFill>
                  <a:srgbClr val="FFFF00"/>
                </a:solidFill>
              </a:rPr>
              <a:t>Yerevan 2009</a:t>
            </a:r>
          </a:p>
        </p:txBody>
      </p:sp>
      <p:sp>
        <p:nvSpPr>
          <p:cNvPr id="3075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00"/>
                </a:solidFill>
              </a:rPr>
              <a:t>Winter School</a:t>
            </a:r>
            <a:br>
              <a:rPr lang="en-US" smtClean="0">
                <a:solidFill>
                  <a:srgbClr val="FFFF00"/>
                </a:solidFill>
              </a:rPr>
            </a:br>
            <a:r>
              <a:rPr lang="en-US" smtClean="0">
                <a:solidFill>
                  <a:srgbClr val="FFFF00"/>
                </a:solidFill>
              </a:rPr>
              <a:t>“Promoting European Dimension in Higher Education” </a:t>
            </a:r>
          </a:p>
        </p:txBody>
      </p:sp>
      <p:sp>
        <p:nvSpPr>
          <p:cNvPr id="3076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00"/>
                </a:solidFill>
              </a:rPr>
              <a:t>AIMS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46075" y="2087563"/>
            <a:ext cx="8448675" cy="42291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sz="2800" dirty="0" smtClean="0">
                <a:solidFill>
                  <a:srgbClr val="FFFF00"/>
                </a:solidFill>
              </a:rPr>
              <a:t>Be able to write precisely learning outcomes</a:t>
            </a:r>
          </a:p>
          <a:p>
            <a:r>
              <a:rPr lang="en-US" sz="2800" dirty="0" smtClean="0">
                <a:solidFill>
                  <a:srgbClr val="FFFF00"/>
                </a:solidFill>
              </a:rPr>
              <a:t>Know how to develop programs and curriculum based on the students’ competences</a:t>
            </a:r>
          </a:p>
          <a:p>
            <a:r>
              <a:rPr lang="en-US" sz="2800" dirty="0" smtClean="0">
                <a:solidFill>
                  <a:srgbClr val="FFFF00"/>
                </a:solidFill>
              </a:rPr>
              <a:t>Have the knowledge and understanding of the basic competences for the bachelor’s and master degrees</a:t>
            </a:r>
          </a:p>
          <a:p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Your presentation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</a:rPr>
              <a:t>Make a ten minute presentation with an example of a first cycle programme learning outcome and explain how it would be assessed to ensure it had been achieved at the correct level</a:t>
            </a:r>
          </a:p>
          <a:p>
            <a:pPr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</a:rPr>
              <a:t>Make a ten minute presentation illustrating a competency that students would be expected to have by the end of the first cycle. Write a learning outcome that if successfully achieved would demonstrate that the student had this competency</a:t>
            </a:r>
          </a:p>
          <a:p>
            <a:pPr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</a:rPr>
              <a:t>Make a ten minute presentation outlining the differences between competences at first and second level. Describe two differences you would expect to see in student </a:t>
            </a:r>
            <a:r>
              <a:rPr lang="en-US" dirty="0" err="1" smtClean="0">
                <a:solidFill>
                  <a:srgbClr val="FFFF00"/>
                </a:solidFill>
              </a:rPr>
              <a:t>behaviour</a:t>
            </a:r>
            <a:r>
              <a:rPr lang="en-US" dirty="0" smtClean="0">
                <a:solidFill>
                  <a:srgbClr val="FFFF00"/>
                </a:solidFill>
              </a:rPr>
              <a:t> at these levels.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The Tuning Methodology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Day Two – Some Pointers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rgbClr val="FFFF00"/>
                </a:solidFill>
              </a:rPr>
              <a:t>You will not design anything without learning to write learning outcomes</a:t>
            </a:r>
          </a:p>
          <a:p>
            <a:r>
              <a:rPr lang="en-US" sz="2400" dirty="0" smtClean="0">
                <a:solidFill>
                  <a:srgbClr val="FFFF00"/>
                </a:solidFill>
              </a:rPr>
              <a:t>They are the building blocks of the Bologna Process</a:t>
            </a:r>
          </a:p>
          <a:p>
            <a:r>
              <a:rPr lang="en-US" sz="2400" dirty="0" smtClean="0">
                <a:solidFill>
                  <a:srgbClr val="FFFF00"/>
                </a:solidFill>
              </a:rPr>
              <a:t>Tuning will mean nothing without understanding learning outcomes</a:t>
            </a:r>
          </a:p>
          <a:p>
            <a:r>
              <a:rPr lang="en-US" sz="2400" dirty="0" smtClean="0">
                <a:solidFill>
                  <a:srgbClr val="FFFF00"/>
                </a:solidFill>
              </a:rPr>
              <a:t>Competencies won’t be in the curriculum if you don’t write learning outcomes</a:t>
            </a:r>
          </a:p>
          <a:p>
            <a:r>
              <a:rPr lang="en-US" sz="2400" dirty="0" err="1" smtClean="0">
                <a:solidFill>
                  <a:srgbClr val="FFFF00"/>
                </a:solidFill>
              </a:rPr>
              <a:t>Specialities</a:t>
            </a:r>
            <a:r>
              <a:rPr lang="en-US" sz="2400" dirty="0" smtClean="0">
                <a:solidFill>
                  <a:srgbClr val="FFFF00"/>
                </a:solidFill>
              </a:rPr>
              <a:t> need learning outcomes</a:t>
            </a:r>
          </a:p>
          <a:p>
            <a:r>
              <a:rPr lang="en-US" sz="2400" dirty="0" smtClean="0">
                <a:solidFill>
                  <a:srgbClr val="FFFF00"/>
                </a:solidFill>
              </a:rPr>
              <a:t>What are national peculiarities? Why do they exist?</a:t>
            </a:r>
            <a:endParaRPr lang="en-US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So what?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rgbClr val="FFFF00"/>
                </a:solidFill>
              </a:rPr>
              <a:t>We need to spend some more time on outcomes before we can move on</a:t>
            </a:r>
          </a:p>
          <a:p>
            <a:r>
              <a:rPr lang="en-US" sz="2400" dirty="0" smtClean="0">
                <a:solidFill>
                  <a:srgbClr val="FFFF00"/>
                </a:solidFill>
              </a:rPr>
              <a:t>We need to look at levels</a:t>
            </a:r>
          </a:p>
          <a:p>
            <a:r>
              <a:rPr lang="en-US" sz="2400" dirty="0" smtClean="0">
                <a:solidFill>
                  <a:srgbClr val="FFFF00"/>
                </a:solidFill>
              </a:rPr>
              <a:t>We need to look at components of a learning outcome</a:t>
            </a:r>
            <a:endParaRPr lang="en-US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17"/>
          <p:cNvSpPr>
            <a:spLocks noChangeArrowheads="1"/>
          </p:cNvSpPr>
          <p:nvPr/>
        </p:nvSpPr>
        <p:spPr bwMode="auto">
          <a:xfrm>
            <a:off x="1865313" y="490538"/>
            <a:ext cx="823912" cy="0"/>
          </a:xfrm>
          <a:prstGeom prst="rect">
            <a:avLst/>
          </a:prstGeom>
          <a:solidFill>
            <a:srgbClr val="CC99FF"/>
          </a:solidFill>
          <a:ln w="508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149" name="Rectangle 54"/>
          <p:cNvSpPr>
            <a:spLocks noChangeArrowheads="1"/>
          </p:cNvSpPr>
          <p:nvPr/>
        </p:nvSpPr>
        <p:spPr bwMode="auto">
          <a:xfrm>
            <a:off x="1865313" y="490538"/>
            <a:ext cx="823912" cy="0"/>
          </a:xfrm>
          <a:prstGeom prst="rect">
            <a:avLst/>
          </a:prstGeom>
          <a:solidFill>
            <a:srgbClr val="CC99FF"/>
          </a:solidFill>
          <a:ln w="508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39467" name="Group 555"/>
          <p:cNvGraphicFramePr>
            <a:graphicFrameLocks noGrp="1"/>
          </p:cNvGraphicFramePr>
          <p:nvPr/>
        </p:nvGraphicFramePr>
        <p:xfrm>
          <a:off x="785786" y="857232"/>
          <a:ext cx="7632700" cy="5151120"/>
        </p:xfrm>
        <a:graphic>
          <a:graphicData uri="http://schemas.openxmlformats.org/drawingml/2006/table">
            <a:tbl>
              <a:tblPr/>
              <a:tblGrid>
                <a:gridCol w="642937"/>
                <a:gridCol w="1571625"/>
                <a:gridCol w="946150"/>
                <a:gridCol w="1162050"/>
                <a:gridCol w="2016125"/>
                <a:gridCol w="1293813"/>
              </a:tblGrid>
              <a:tr h="3032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SCQF levels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SQA Qualifications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Qualifications of Higher Education Institutions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Scottish Vocational Qualifications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Doctoral Degree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11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Masters Degree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Integrated Masters degree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Post Graduate Diploma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Post Graduate Certificate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SVQ 5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10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Honours Degree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Graduate Diploma 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Graduate Certificate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9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Professional Development Award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Bachelors/Ordinary Degree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Graduate Diploma 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Graduate Certificate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SVQ 4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8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Higher National Diploma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Higher National Diploma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Diploma in Higher Education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7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Advanced Higher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Higher National Certificate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Certificate of Higher Education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SVQ 3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6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Higher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Intermediate 2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Credit Standard Grade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SVQ 2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Intermediate 1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General Standard Grade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National Certificate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National 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Progression Award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SVQ 1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Access 3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Foundation Standard Grade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Access 2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Access 1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58" name="Text Box 560"/>
          <p:cNvSpPr txBox="1">
            <a:spLocks noChangeArrowheads="1"/>
          </p:cNvSpPr>
          <p:nvPr/>
        </p:nvSpPr>
        <p:spPr bwMode="auto">
          <a:xfrm>
            <a:off x="500034" y="357166"/>
            <a:ext cx="5903913" cy="39687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dirty="0">
                <a:solidFill>
                  <a:srgbClr val="FFFF00"/>
                </a:solidFill>
              </a:rPr>
              <a:t>The Scottish Credit and Qualifications Framework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93" name="Rectangle 37"/>
          <p:cNvSpPr>
            <a:spLocks noGrp="1" noChangeArrowheads="1"/>
          </p:cNvSpPr>
          <p:nvPr>
            <p:ph type="title"/>
          </p:nvPr>
        </p:nvSpPr>
        <p:spPr>
          <a:xfrm>
            <a:off x="557213" y="452438"/>
            <a:ext cx="7391400" cy="619125"/>
          </a:xfrm>
        </p:spPr>
        <p:txBody>
          <a:bodyPr/>
          <a:lstStyle/>
          <a:p>
            <a:r>
              <a:rPr lang="en-GB" sz="2000" b="0" dirty="0">
                <a:solidFill>
                  <a:srgbClr val="FFFF00"/>
                </a:solidFill>
              </a:rPr>
              <a:t>Anti Discriminatory Practice </a:t>
            </a:r>
            <a:r>
              <a:rPr lang="en-GB" sz="2000" b="0" dirty="0">
                <a:solidFill>
                  <a:srgbClr val="FFFF00"/>
                </a:solidFill>
                <a:latin typeface="Times New Roman"/>
              </a:rPr>
              <a:t>–</a:t>
            </a:r>
            <a:r>
              <a:rPr lang="en-GB" sz="2000" b="0" dirty="0">
                <a:solidFill>
                  <a:srgbClr val="FFFF00"/>
                </a:solidFill>
              </a:rPr>
              <a:t> an example from nursing showing benchmarks and external reference points on completion of first cycle</a:t>
            </a:r>
          </a:p>
        </p:txBody>
      </p:sp>
      <p:graphicFrame>
        <p:nvGraphicFramePr>
          <p:cNvPr id="173130" name="Group 74"/>
          <p:cNvGraphicFramePr>
            <a:graphicFrameLocks noGrp="1"/>
          </p:cNvGraphicFramePr>
          <p:nvPr>
            <p:ph idx="1"/>
          </p:nvPr>
        </p:nvGraphicFramePr>
        <p:xfrm>
          <a:off x="885825" y="1482725"/>
          <a:ext cx="7391400" cy="4815840"/>
        </p:xfrm>
        <a:graphic>
          <a:graphicData uri="http://schemas.openxmlformats.org/drawingml/2006/table">
            <a:tbl>
              <a:tblPr/>
              <a:tblGrid>
                <a:gridCol w="1477963"/>
                <a:gridCol w="1477962"/>
                <a:gridCol w="1479550"/>
                <a:gridCol w="1477963"/>
                <a:gridCol w="1477962"/>
              </a:tblGrid>
              <a:tr h="790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SCQF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Level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HE Qualification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QAA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Benchmarks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NMC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Standards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Programme Aims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0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Degree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Value and demonstrate a commitment to promoting health and social care for individuals families and communities irrespective of gender, age, race, ability, sexuality, economic status, lifestyle, culture, religious or political beliefs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Practice in a fair and non discriminatory way, acknowledging the differences in beliefs and cultural practices of individuals and groups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Understand the principle and importance of cultural diversity, anti discriminatory practice and patient involvement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2068" name="Group 36"/>
          <p:cNvGraphicFramePr>
            <a:graphicFrameLocks noGrp="1"/>
          </p:cNvGraphicFramePr>
          <p:nvPr/>
        </p:nvGraphicFramePr>
        <p:xfrm>
          <a:off x="214282" y="1214422"/>
          <a:ext cx="8655050" cy="5399469"/>
        </p:xfrm>
        <a:graphic>
          <a:graphicData uri="http://schemas.openxmlformats.org/drawingml/2006/table">
            <a:tbl>
              <a:tblPr/>
              <a:tblGrid>
                <a:gridCol w="719137"/>
                <a:gridCol w="1401763"/>
                <a:gridCol w="3954462"/>
                <a:gridCol w="2579688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SCQF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Level`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Qualification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Module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Outcomes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Learning Outcomes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60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Certificate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Recognise the contribution of the social and behavioural sciences to :understanding health, the development of skills which promote the dignity, welfare and human rights of clients patients and carers in health and social care settings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Discuss concepts of health, health determinants and inequalities by exploring personal beliefs, values and attitudes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Appreciate the ethical principles of fairness and justice by recognising the barriers to communication in health and social care settings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9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Diploma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Introduce students to the number of ways in which mental health and distress may be understood or conceptualised from a number of perspectives and a range of influences that may effect how mental health and ill health may be represented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Consider issues of gender, ethnicity and culture in relation to mental health and distress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Distinguish between different theories/explanations of mental health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Degree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Understand the principle and importance of cultural diversity, anti discriminatory practice and patient involvement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Apply legal and ethical frameworks to own practice ensuring the primacy of clients interests well being and primacy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Practice in a fair and anti discriminatory way acknowledging the differences in beliefs and cultural practices of individuals and groups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Line 3"/>
          <p:cNvSpPr>
            <a:spLocks noChangeShapeType="1"/>
          </p:cNvSpPr>
          <p:nvPr/>
        </p:nvSpPr>
        <p:spPr bwMode="auto">
          <a:xfrm flipH="1">
            <a:off x="6732588" y="1268413"/>
            <a:ext cx="1871662" cy="0"/>
          </a:xfrm>
          <a:prstGeom prst="line">
            <a:avLst/>
          </a:prstGeom>
          <a:noFill/>
          <a:ln w="50800">
            <a:solidFill>
              <a:schemeClr val="accent3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1924" name="Line 4"/>
          <p:cNvSpPr>
            <a:spLocks noChangeShapeType="1"/>
          </p:cNvSpPr>
          <p:nvPr/>
        </p:nvSpPr>
        <p:spPr bwMode="auto">
          <a:xfrm flipH="1" flipV="1">
            <a:off x="6732588" y="1268413"/>
            <a:ext cx="0" cy="720725"/>
          </a:xfrm>
          <a:prstGeom prst="line">
            <a:avLst/>
          </a:prstGeom>
          <a:noFill/>
          <a:ln w="50800">
            <a:solidFill>
              <a:schemeClr val="accent3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1925" name="Line 5"/>
          <p:cNvSpPr>
            <a:spLocks noChangeShapeType="1"/>
          </p:cNvSpPr>
          <p:nvPr/>
        </p:nvSpPr>
        <p:spPr bwMode="auto">
          <a:xfrm flipH="1">
            <a:off x="4716463" y="1989138"/>
            <a:ext cx="2016125" cy="0"/>
          </a:xfrm>
          <a:prstGeom prst="line">
            <a:avLst/>
          </a:prstGeom>
          <a:noFill/>
          <a:ln w="50800">
            <a:solidFill>
              <a:schemeClr val="accent3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1926" name="Line 6"/>
          <p:cNvSpPr>
            <a:spLocks noChangeShapeType="1"/>
          </p:cNvSpPr>
          <p:nvPr/>
        </p:nvSpPr>
        <p:spPr bwMode="auto">
          <a:xfrm flipH="1">
            <a:off x="2700338" y="2708275"/>
            <a:ext cx="2016125" cy="0"/>
          </a:xfrm>
          <a:prstGeom prst="line">
            <a:avLst/>
          </a:prstGeom>
          <a:noFill/>
          <a:ln w="50800">
            <a:solidFill>
              <a:schemeClr val="accent3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1927" name="Line 7"/>
          <p:cNvSpPr>
            <a:spLocks noChangeShapeType="1"/>
          </p:cNvSpPr>
          <p:nvPr/>
        </p:nvSpPr>
        <p:spPr bwMode="auto">
          <a:xfrm flipH="1">
            <a:off x="755650" y="3429000"/>
            <a:ext cx="1944688" cy="0"/>
          </a:xfrm>
          <a:prstGeom prst="line">
            <a:avLst/>
          </a:prstGeom>
          <a:noFill/>
          <a:ln w="50800">
            <a:solidFill>
              <a:schemeClr val="accent3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1928" name="Line 8"/>
          <p:cNvSpPr>
            <a:spLocks noChangeShapeType="1"/>
          </p:cNvSpPr>
          <p:nvPr/>
        </p:nvSpPr>
        <p:spPr bwMode="auto">
          <a:xfrm flipH="1" flipV="1">
            <a:off x="4716463" y="1989138"/>
            <a:ext cx="0" cy="719137"/>
          </a:xfrm>
          <a:prstGeom prst="line">
            <a:avLst/>
          </a:prstGeom>
          <a:noFill/>
          <a:ln w="50800">
            <a:solidFill>
              <a:schemeClr val="accent3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1929" name="Line 9"/>
          <p:cNvSpPr>
            <a:spLocks noChangeShapeType="1"/>
          </p:cNvSpPr>
          <p:nvPr/>
        </p:nvSpPr>
        <p:spPr bwMode="auto">
          <a:xfrm flipH="1" flipV="1">
            <a:off x="2700338" y="2708275"/>
            <a:ext cx="0" cy="720725"/>
          </a:xfrm>
          <a:prstGeom prst="line">
            <a:avLst/>
          </a:prstGeom>
          <a:noFill/>
          <a:ln w="50800">
            <a:solidFill>
              <a:schemeClr val="accent3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1930" name="Line 10"/>
          <p:cNvSpPr>
            <a:spLocks noChangeShapeType="1"/>
          </p:cNvSpPr>
          <p:nvPr/>
        </p:nvSpPr>
        <p:spPr bwMode="auto">
          <a:xfrm flipH="1" flipV="1">
            <a:off x="755650" y="3429000"/>
            <a:ext cx="0" cy="431800"/>
          </a:xfrm>
          <a:prstGeom prst="line">
            <a:avLst/>
          </a:prstGeom>
          <a:noFill/>
          <a:ln w="50800">
            <a:solidFill>
              <a:schemeClr val="accent3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1932" name="Text Box 12"/>
          <p:cNvSpPr txBox="1">
            <a:spLocks noChangeArrowheads="1"/>
          </p:cNvSpPr>
          <p:nvPr/>
        </p:nvSpPr>
        <p:spPr bwMode="auto">
          <a:xfrm>
            <a:off x="900113" y="3429000"/>
            <a:ext cx="1584325" cy="8302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SVQ L2 (SCQF L5)</a:t>
            </a:r>
          </a:p>
        </p:txBody>
      </p:sp>
      <p:sp>
        <p:nvSpPr>
          <p:cNvPr id="81933" name="Text Box 13"/>
          <p:cNvSpPr txBox="1">
            <a:spLocks noChangeArrowheads="1"/>
          </p:cNvSpPr>
          <p:nvPr/>
        </p:nvSpPr>
        <p:spPr bwMode="auto">
          <a:xfrm>
            <a:off x="3000375" y="2714625"/>
            <a:ext cx="2016125" cy="8302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SVQ L3 (SCQF L6/7)</a:t>
            </a:r>
          </a:p>
        </p:txBody>
      </p:sp>
      <p:sp>
        <p:nvSpPr>
          <p:cNvPr id="81934" name="Text Box 14"/>
          <p:cNvSpPr txBox="1">
            <a:spLocks noChangeArrowheads="1"/>
          </p:cNvSpPr>
          <p:nvPr/>
        </p:nvSpPr>
        <p:spPr bwMode="auto">
          <a:xfrm>
            <a:off x="4932363" y="1989138"/>
            <a:ext cx="1727200" cy="830262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HNC (SCQF L7)</a:t>
            </a:r>
          </a:p>
        </p:txBody>
      </p:sp>
      <p:sp>
        <p:nvSpPr>
          <p:cNvPr id="81935" name="Text Box 15"/>
          <p:cNvSpPr txBox="1">
            <a:spLocks noChangeArrowheads="1"/>
          </p:cNvSpPr>
          <p:nvPr/>
        </p:nvSpPr>
        <p:spPr bwMode="auto">
          <a:xfrm>
            <a:off x="6948488" y="1412875"/>
            <a:ext cx="1655762" cy="23082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2</a:t>
            </a:r>
            <a:r>
              <a:rPr lang="en-GB" baseline="30000">
                <a:solidFill>
                  <a:srgbClr val="FFFF00"/>
                </a:solidFill>
              </a:rPr>
              <a:t>nd</a:t>
            </a:r>
            <a:r>
              <a:rPr lang="en-GB">
                <a:solidFill>
                  <a:srgbClr val="FFFF00"/>
                </a:solidFill>
              </a:rPr>
              <a:t> Year pre-registration course (completion SCQF L9)</a:t>
            </a:r>
          </a:p>
        </p:txBody>
      </p:sp>
      <p:sp>
        <p:nvSpPr>
          <p:cNvPr id="81936" name="Line 16"/>
          <p:cNvSpPr>
            <a:spLocks noChangeShapeType="1"/>
          </p:cNvSpPr>
          <p:nvPr/>
        </p:nvSpPr>
        <p:spPr bwMode="auto">
          <a:xfrm>
            <a:off x="2195513" y="3860800"/>
            <a:ext cx="3384550" cy="0"/>
          </a:xfrm>
          <a:prstGeom prst="line">
            <a:avLst/>
          </a:prstGeom>
          <a:noFill/>
          <a:ln w="12700">
            <a:solidFill>
              <a:schemeClr val="accent3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1937" name="Line 17"/>
          <p:cNvSpPr>
            <a:spLocks noChangeShapeType="1"/>
          </p:cNvSpPr>
          <p:nvPr/>
        </p:nvSpPr>
        <p:spPr bwMode="auto">
          <a:xfrm flipV="1">
            <a:off x="3492500" y="3500438"/>
            <a:ext cx="0" cy="361950"/>
          </a:xfrm>
          <a:prstGeom prst="line">
            <a:avLst/>
          </a:prstGeom>
          <a:noFill/>
          <a:ln w="12700">
            <a:solidFill>
              <a:schemeClr val="accent3"/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1938" name="Line 18"/>
          <p:cNvSpPr>
            <a:spLocks noChangeShapeType="1"/>
          </p:cNvSpPr>
          <p:nvPr/>
        </p:nvSpPr>
        <p:spPr bwMode="auto">
          <a:xfrm flipV="1">
            <a:off x="5580063" y="2781300"/>
            <a:ext cx="0" cy="1081088"/>
          </a:xfrm>
          <a:prstGeom prst="line">
            <a:avLst/>
          </a:prstGeom>
          <a:noFill/>
          <a:ln w="12700">
            <a:solidFill>
              <a:schemeClr val="accent3"/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1939" name="Line 19"/>
          <p:cNvSpPr>
            <a:spLocks noChangeShapeType="1"/>
          </p:cNvSpPr>
          <p:nvPr/>
        </p:nvSpPr>
        <p:spPr bwMode="auto">
          <a:xfrm>
            <a:off x="4211638" y="3141663"/>
            <a:ext cx="1368425" cy="0"/>
          </a:xfrm>
          <a:prstGeom prst="line">
            <a:avLst/>
          </a:prstGeom>
          <a:noFill/>
          <a:ln w="12700">
            <a:solidFill>
              <a:schemeClr val="accent3"/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1940" name="Line 20"/>
          <p:cNvSpPr>
            <a:spLocks noChangeShapeType="1"/>
          </p:cNvSpPr>
          <p:nvPr/>
        </p:nvSpPr>
        <p:spPr bwMode="auto">
          <a:xfrm>
            <a:off x="5795963" y="2349500"/>
            <a:ext cx="1081087" cy="0"/>
          </a:xfrm>
          <a:prstGeom prst="line">
            <a:avLst/>
          </a:prstGeom>
          <a:noFill/>
          <a:ln w="12700">
            <a:solidFill>
              <a:schemeClr val="accent3"/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237" name="Text Box 34"/>
          <p:cNvSpPr txBox="1">
            <a:spLocks noChangeArrowheads="1"/>
          </p:cNvSpPr>
          <p:nvPr/>
        </p:nvSpPr>
        <p:spPr bwMode="auto">
          <a:xfrm>
            <a:off x="4211638" y="5373688"/>
            <a:ext cx="647700" cy="4572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1960" name="Text Box 40"/>
          <p:cNvSpPr txBox="1">
            <a:spLocks noChangeArrowheads="1"/>
          </p:cNvSpPr>
          <p:nvPr/>
        </p:nvSpPr>
        <p:spPr bwMode="auto">
          <a:xfrm>
            <a:off x="755650" y="4292600"/>
            <a:ext cx="1800225" cy="14652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>
                <a:solidFill>
                  <a:srgbClr val="FFFF00"/>
                </a:solidFill>
              </a:rPr>
              <a:t>KSF outline– informs education and training requirements</a:t>
            </a:r>
          </a:p>
        </p:txBody>
      </p:sp>
      <p:sp>
        <p:nvSpPr>
          <p:cNvPr id="81962" name="Text Box 42"/>
          <p:cNvSpPr txBox="1">
            <a:spLocks noChangeArrowheads="1"/>
          </p:cNvSpPr>
          <p:nvPr/>
        </p:nvSpPr>
        <p:spPr bwMode="auto">
          <a:xfrm>
            <a:off x="2843213" y="4292600"/>
            <a:ext cx="1800225" cy="11906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>
                <a:solidFill>
                  <a:srgbClr val="FFFF00"/>
                </a:solidFill>
              </a:rPr>
              <a:t>Education and training aligned to SCQF level descriptors</a:t>
            </a:r>
          </a:p>
        </p:txBody>
      </p:sp>
      <p:sp>
        <p:nvSpPr>
          <p:cNvPr id="81963" name="Text Box 43"/>
          <p:cNvSpPr txBox="1">
            <a:spLocks noChangeArrowheads="1"/>
          </p:cNvSpPr>
          <p:nvPr/>
        </p:nvSpPr>
        <p:spPr bwMode="auto">
          <a:xfrm>
            <a:off x="5003800" y="4292600"/>
            <a:ext cx="1871663" cy="2014538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>
                <a:solidFill>
                  <a:srgbClr val="FFFF00"/>
                </a:solidFill>
              </a:rPr>
              <a:t>Achievement of learning outcomes result in: academic accreditation and /or portfolio of competency</a:t>
            </a:r>
          </a:p>
        </p:txBody>
      </p:sp>
      <p:sp>
        <p:nvSpPr>
          <p:cNvPr id="81964" name="Text Box 44"/>
          <p:cNvSpPr txBox="1">
            <a:spLocks noChangeArrowheads="1"/>
          </p:cNvSpPr>
          <p:nvPr/>
        </p:nvSpPr>
        <p:spPr bwMode="auto">
          <a:xfrm>
            <a:off x="7308850" y="4292600"/>
            <a:ext cx="1584325" cy="14652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>
                <a:solidFill>
                  <a:srgbClr val="FFFF00"/>
                </a:solidFill>
              </a:rPr>
              <a:t>Transferability through RPL and achievement of KSF outline</a:t>
            </a:r>
          </a:p>
        </p:txBody>
      </p:sp>
      <p:sp>
        <p:nvSpPr>
          <p:cNvPr id="81965" name="Line 45"/>
          <p:cNvSpPr>
            <a:spLocks noChangeShapeType="1"/>
          </p:cNvSpPr>
          <p:nvPr/>
        </p:nvSpPr>
        <p:spPr bwMode="auto">
          <a:xfrm>
            <a:off x="2195513" y="4724400"/>
            <a:ext cx="576262" cy="0"/>
          </a:xfrm>
          <a:prstGeom prst="line">
            <a:avLst/>
          </a:prstGeom>
          <a:noFill/>
          <a:ln w="50800">
            <a:solidFill>
              <a:schemeClr val="accent3"/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1966" name="Line 46"/>
          <p:cNvSpPr>
            <a:spLocks noChangeShapeType="1"/>
          </p:cNvSpPr>
          <p:nvPr/>
        </p:nvSpPr>
        <p:spPr bwMode="auto">
          <a:xfrm>
            <a:off x="4427538" y="4652963"/>
            <a:ext cx="576262" cy="0"/>
          </a:xfrm>
          <a:prstGeom prst="line">
            <a:avLst/>
          </a:prstGeom>
          <a:noFill/>
          <a:ln w="50800">
            <a:solidFill>
              <a:schemeClr val="accent3"/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1967" name="Line 47"/>
          <p:cNvSpPr>
            <a:spLocks noChangeShapeType="1"/>
          </p:cNvSpPr>
          <p:nvPr/>
        </p:nvSpPr>
        <p:spPr bwMode="auto">
          <a:xfrm>
            <a:off x="6732588" y="4652963"/>
            <a:ext cx="576262" cy="0"/>
          </a:xfrm>
          <a:prstGeom prst="line">
            <a:avLst/>
          </a:prstGeom>
          <a:noFill/>
          <a:ln w="50800">
            <a:solidFill>
              <a:schemeClr val="accent3"/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1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81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1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1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81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81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81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81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81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9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1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000"/>
                                        <p:tgtEl>
                                          <p:spTgt spid="81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81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81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81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25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81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81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7500"/>
                            </p:stCondLst>
                            <p:childTnLst>
                              <p:par>
                                <p:cTn id="7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2000"/>
                                        <p:tgtEl>
                                          <p:spTgt spid="81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95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81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1500"/>
                            </p:stCondLst>
                            <p:childTnLst>
                              <p:par>
                                <p:cTn id="7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2000"/>
                                        <p:tgtEl>
                                          <p:spTgt spid="81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35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2000"/>
                                        <p:tgtEl>
                                          <p:spTgt spid="81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5500"/>
                            </p:stCondLst>
                            <p:childTnLst>
                              <p:par>
                                <p:cTn id="8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2000"/>
                                        <p:tgtEl>
                                          <p:spTgt spid="81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7500"/>
                            </p:stCondLst>
                            <p:childTnLst>
                              <p:par>
                                <p:cTn id="9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2000"/>
                                        <p:tgtEl>
                                          <p:spTgt spid="81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9500"/>
                            </p:stCondLst>
                            <p:childTnLst>
                              <p:par>
                                <p:cTn id="9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2000"/>
                                        <p:tgtEl>
                                          <p:spTgt spid="81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32" grpId="0"/>
      <p:bldP spid="81933" grpId="0"/>
      <p:bldP spid="81934" grpId="0"/>
      <p:bldP spid="81935" grpId="0"/>
      <p:bldP spid="81960" grpId="0"/>
      <p:bldP spid="81962" grpId="0"/>
      <p:bldP spid="81963" grpId="0"/>
      <p:bldP spid="8196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14282" y="500042"/>
            <a:ext cx="8448675" cy="695325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Categories of Learning</a:t>
            </a:r>
            <a:endParaRPr lang="en-US" dirty="0">
              <a:solidFill>
                <a:srgbClr val="FFFF00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357158" y="3929066"/>
          <a:ext cx="8448675" cy="23875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Content Placeholder 6"/>
          <p:cNvGraphicFramePr>
            <a:graphicFrameLocks/>
          </p:cNvGraphicFramePr>
          <p:nvPr/>
        </p:nvGraphicFramePr>
        <p:xfrm>
          <a:off x="357158" y="1357298"/>
          <a:ext cx="8448675" cy="23875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642918"/>
            <a:ext cx="8448675" cy="981077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Associate verbs with categories of learning</a:t>
            </a:r>
            <a:endParaRPr lang="en-US" dirty="0">
              <a:solidFill>
                <a:srgbClr val="FFFF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46075" y="2087563"/>
          <a:ext cx="8448675" cy="4229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1429</TotalTime>
  <Words>758</Words>
  <Application>Microsoft Office PowerPoint</Application>
  <PresentationFormat>On-screen Show (4:3)</PresentationFormat>
  <Paragraphs>140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Theme1</vt:lpstr>
      <vt:lpstr>Custom Design</vt:lpstr>
      <vt:lpstr>Winter School “Promoting European Dimension in Higher Education” </vt:lpstr>
      <vt:lpstr>Day Two – Some Pointers</vt:lpstr>
      <vt:lpstr>So what?</vt:lpstr>
      <vt:lpstr>Slide 4</vt:lpstr>
      <vt:lpstr>Anti Discriminatory Practice – an example from nursing showing benchmarks and external reference points on completion of first cycle</vt:lpstr>
      <vt:lpstr>Slide 6</vt:lpstr>
      <vt:lpstr>Slide 7</vt:lpstr>
      <vt:lpstr>Categories of Learning</vt:lpstr>
      <vt:lpstr>Associate verbs with categories of learning</vt:lpstr>
      <vt:lpstr>AIMS</vt:lpstr>
      <vt:lpstr>Your presentation</vt:lpstr>
      <vt:lpstr>The Tuning Methodology</vt:lpstr>
    </vt:vector>
  </TitlesOfParts>
  <Company>Napier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Bologna conference</dc:title>
  <dc:creator>DJM</dc:creator>
  <cp:lastModifiedBy>Andy Gibbs</cp:lastModifiedBy>
  <cp:revision>38</cp:revision>
  <dcterms:created xsi:type="dcterms:W3CDTF">2003-02-04T10:13:20Z</dcterms:created>
  <dcterms:modified xsi:type="dcterms:W3CDTF">2009-12-04T09:51:47Z</dcterms:modified>
</cp:coreProperties>
</file>